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handoutMasterIdLst>
    <p:handoutMasterId r:id="rId60"/>
  </p:handoutMasterIdLst>
  <p:sldIdLst>
    <p:sldId id="256" r:id="rId2"/>
    <p:sldId id="259" r:id="rId3"/>
    <p:sldId id="260" r:id="rId4"/>
    <p:sldId id="321" r:id="rId5"/>
    <p:sldId id="261" r:id="rId6"/>
    <p:sldId id="258" r:id="rId7"/>
    <p:sldId id="262" r:id="rId8"/>
    <p:sldId id="263" r:id="rId9"/>
    <p:sldId id="264" r:id="rId10"/>
    <p:sldId id="265" r:id="rId11"/>
    <p:sldId id="268" r:id="rId12"/>
    <p:sldId id="270" r:id="rId13"/>
    <p:sldId id="269" r:id="rId14"/>
    <p:sldId id="271" r:id="rId15"/>
    <p:sldId id="272" r:id="rId16"/>
    <p:sldId id="273" r:id="rId17"/>
    <p:sldId id="274" r:id="rId18"/>
    <p:sldId id="275" r:id="rId19"/>
    <p:sldId id="276" r:id="rId20"/>
    <p:sldId id="277" r:id="rId21"/>
    <p:sldId id="280" r:id="rId22"/>
    <p:sldId id="281" r:id="rId23"/>
    <p:sldId id="282" r:id="rId24"/>
    <p:sldId id="284" r:id="rId25"/>
    <p:sldId id="283" r:id="rId26"/>
    <p:sldId id="285" r:id="rId27"/>
    <p:sldId id="287" r:id="rId28"/>
    <p:sldId id="290" r:id="rId29"/>
    <p:sldId id="291" r:id="rId30"/>
    <p:sldId id="292" r:id="rId31"/>
    <p:sldId id="293" r:id="rId32"/>
    <p:sldId id="294" r:id="rId33"/>
    <p:sldId id="295" r:id="rId34"/>
    <p:sldId id="296" r:id="rId35"/>
    <p:sldId id="297" r:id="rId36"/>
    <p:sldId id="298" r:id="rId37"/>
    <p:sldId id="300" r:id="rId38"/>
    <p:sldId id="301" r:id="rId39"/>
    <p:sldId id="303" r:id="rId40"/>
    <p:sldId id="302" r:id="rId41"/>
    <p:sldId id="278" r:id="rId42"/>
    <p:sldId id="304" r:id="rId43"/>
    <p:sldId id="305" r:id="rId44"/>
    <p:sldId id="307" r:id="rId45"/>
    <p:sldId id="312" r:id="rId46"/>
    <p:sldId id="308" r:id="rId47"/>
    <p:sldId id="313" r:id="rId48"/>
    <p:sldId id="309" r:id="rId49"/>
    <p:sldId id="314" r:id="rId50"/>
    <p:sldId id="310" r:id="rId51"/>
    <p:sldId id="311" r:id="rId52"/>
    <p:sldId id="315" r:id="rId53"/>
    <p:sldId id="316" r:id="rId54"/>
    <p:sldId id="317" r:id="rId55"/>
    <p:sldId id="318" r:id="rId56"/>
    <p:sldId id="279" r:id="rId57"/>
    <p:sldId id="319" r:id="rId58"/>
  </p:sldIdLst>
  <p:sldSz cx="12192000" cy="6858000"/>
  <p:notesSz cx="6864350" cy="999648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47919D0-F619-470A-B4E0-DC258D60B382}">
          <p14:sldIdLst>
            <p14:sldId id="256"/>
            <p14:sldId id="259"/>
            <p14:sldId id="260"/>
          </p14:sldIdLst>
        </p14:section>
        <p14:section name="摘要部分" id="{3849CD78-B14F-40AE-AD26-4F961F19C61B}">
          <p14:sldIdLst>
            <p14:sldId id="321"/>
          </p14:sldIdLst>
        </p14:section>
        <p14:section name="problem formulization" id="{0F2ED745-9EAF-4DEE-ABB4-6366E8A989D4}">
          <p14:sldIdLst>
            <p14:sldId id="261"/>
            <p14:sldId id="258"/>
            <p14:sldId id="262"/>
            <p14:sldId id="263"/>
            <p14:sldId id="264"/>
          </p14:sldIdLst>
        </p14:section>
        <p14:section name="taxonomy" id="{2CF36130-523C-4DCC-AA2D-DC7AF15422D0}">
          <p14:sldIdLst>
            <p14:sldId id="265"/>
            <p14:sldId id="268"/>
            <p14:sldId id="270"/>
            <p14:sldId id="269"/>
            <p14:sldId id="271"/>
            <p14:sldId id="272"/>
            <p14:sldId id="273"/>
            <p14:sldId id="274"/>
            <p14:sldId id="275"/>
            <p14:sldId id="276"/>
          </p14:sldIdLst>
        </p14:section>
        <p14:section name="expr setup" id="{F80A285E-FEC4-4C4B-B144-1B58AB7CEC8A}">
          <p14:sldIdLst>
            <p14:sldId id="277"/>
            <p14:sldId id="280"/>
            <p14:sldId id="281"/>
            <p14:sldId id="282"/>
            <p14:sldId id="284"/>
            <p14:sldId id="283"/>
            <p14:sldId id="285"/>
            <p14:sldId id="287"/>
            <p14:sldId id="290"/>
            <p14:sldId id="291"/>
            <p14:sldId id="292"/>
            <p14:sldId id="293"/>
            <p14:sldId id="294"/>
            <p14:sldId id="295"/>
            <p14:sldId id="296"/>
            <p14:sldId id="297"/>
            <p14:sldId id="298"/>
            <p14:sldId id="300"/>
            <p14:sldId id="301"/>
            <p14:sldId id="303"/>
          </p14:sldIdLst>
        </p14:section>
        <p14:section name="expr results" id="{F0B69A9C-24EE-4507-B7A3-1785B80FB5F9}">
          <p14:sldIdLst>
            <p14:sldId id="302"/>
            <p14:sldId id="278"/>
            <p14:sldId id="304"/>
            <p14:sldId id="305"/>
            <p14:sldId id="307"/>
            <p14:sldId id="312"/>
            <p14:sldId id="308"/>
            <p14:sldId id="313"/>
            <p14:sldId id="309"/>
            <p14:sldId id="314"/>
            <p14:sldId id="310"/>
            <p14:sldId id="311"/>
            <p14:sldId id="315"/>
            <p14:sldId id="316"/>
            <p14:sldId id="317"/>
            <p14:sldId id="318"/>
          </p14:sldIdLst>
        </p14:section>
        <p14:section name="Discussion" id="{DAECA4F3-65DE-473F-813E-2F942FB9649A}">
          <p14:sldIdLst>
            <p14:sldId id="279"/>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49" userDrawn="1">
          <p15:clr>
            <a:srgbClr val="A4A3A4"/>
          </p15:clr>
        </p15:guide>
        <p15:guide id="2" pos="216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4DC58D"/>
    <a:srgbClr val="70AD47"/>
    <a:srgbClr val="A6155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3F7F82-2965-4358-9B20-2F5380C7302D}" v="430" dt="2023-08-18T01:07:57.8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20" autoAdjust="0"/>
  </p:normalViewPr>
  <p:slideViewPr>
    <p:cSldViewPr snapToGrid="0" showGuides="1">
      <p:cViewPr>
        <p:scale>
          <a:sx n="100" d="100"/>
          <a:sy n="100" d="100"/>
        </p:scale>
        <p:origin x="48" y="21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8" d="100"/>
          <a:sy n="118" d="100"/>
        </p:scale>
        <p:origin x="3232" y="100"/>
      </p:cViewPr>
      <p:guideLst>
        <p:guide orient="horz" pos="3149"/>
        <p:guide pos="216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Mingle" userId="6accb246-f179-42e5-8cc4-2c1a8de5b234" providerId="ADAL" clId="{5F9D04E2-0D04-41C6-9713-45ABC80BC21E}"/>
    <pc:docChg chg="undo custSel addSld delSld modSld">
      <pc:chgData name="XuMingle" userId="6accb246-f179-42e5-8cc4-2c1a8de5b234" providerId="ADAL" clId="{5F9D04E2-0D04-41C6-9713-45ABC80BC21E}" dt="2023-01-11T06:28:29.653" v="3" actId="478"/>
      <pc:docMkLst>
        <pc:docMk/>
      </pc:docMkLst>
      <pc:sldChg chg="delSp add del mod">
        <pc:chgData name="XuMingle" userId="6accb246-f179-42e5-8cc4-2c1a8de5b234" providerId="ADAL" clId="{5F9D04E2-0D04-41C6-9713-45ABC80BC21E}" dt="2023-01-11T06:28:29.653" v="3" actId="478"/>
        <pc:sldMkLst>
          <pc:docMk/>
          <pc:sldMk cId="2558930132" sldId="256"/>
        </pc:sldMkLst>
        <pc:picChg chg="del">
          <ac:chgData name="XuMingle" userId="6accb246-f179-42e5-8cc4-2c1a8de5b234" providerId="ADAL" clId="{5F9D04E2-0D04-41C6-9713-45ABC80BC21E}" dt="2023-01-11T06:28:29.653" v="3" actId="478"/>
          <ac:picMkLst>
            <pc:docMk/>
            <pc:sldMk cId="2558930132" sldId="256"/>
            <ac:picMk id="6" creationId="{47652FDA-28BF-4499-80B0-193637443113}"/>
          </ac:picMkLst>
        </pc:picChg>
      </pc:sldChg>
      <pc:sldChg chg="add del">
        <pc:chgData name="XuMingle" userId="6accb246-f179-42e5-8cc4-2c1a8de5b234" providerId="ADAL" clId="{5F9D04E2-0D04-41C6-9713-45ABC80BC21E}" dt="2023-01-11T06:28:27.104" v="2" actId="47"/>
        <pc:sldMkLst>
          <pc:docMk/>
          <pc:sldMk cId="1691287851" sldId="257"/>
        </pc:sldMkLst>
      </pc:sldChg>
      <pc:sldChg chg="add del">
        <pc:chgData name="XuMingle" userId="6accb246-f179-42e5-8cc4-2c1a8de5b234" providerId="ADAL" clId="{5F9D04E2-0D04-41C6-9713-45ABC80BC21E}" dt="2023-01-11T06:28:27.104" v="2" actId="47"/>
        <pc:sldMkLst>
          <pc:docMk/>
          <pc:sldMk cId="652199778" sldId="259"/>
        </pc:sldMkLst>
      </pc:sldChg>
      <pc:sldChg chg="add del">
        <pc:chgData name="XuMingle" userId="6accb246-f179-42e5-8cc4-2c1a8de5b234" providerId="ADAL" clId="{5F9D04E2-0D04-41C6-9713-45ABC80BC21E}" dt="2023-01-11T06:28:27.104" v="2" actId="47"/>
        <pc:sldMkLst>
          <pc:docMk/>
          <pc:sldMk cId="1402713813" sldId="260"/>
        </pc:sldMkLst>
      </pc:sldChg>
      <pc:sldChg chg="add del">
        <pc:chgData name="XuMingle" userId="6accb246-f179-42e5-8cc4-2c1a8de5b234" providerId="ADAL" clId="{5F9D04E2-0D04-41C6-9713-45ABC80BC21E}" dt="2023-01-11T06:28:27.104" v="2" actId="47"/>
        <pc:sldMkLst>
          <pc:docMk/>
          <pc:sldMk cId="532466476" sldId="261"/>
        </pc:sldMkLst>
      </pc:sldChg>
      <pc:sldChg chg="add del">
        <pc:chgData name="XuMingle" userId="6accb246-f179-42e5-8cc4-2c1a8de5b234" providerId="ADAL" clId="{5F9D04E2-0D04-41C6-9713-45ABC80BC21E}" dt="2023-01-11T06:28:27.104" v="2" actId="47"/>
        <pc:sldMkLst>
          <pc:docMk/>
          <pc:sldMk cId="243745100" sldId="262"/>
        </pc:sldMkLst>
      </pc:sldChg>
      <pc:sldChg chg="add del">
        <pc:chgData name="XuMingle" userId="6accb246-f179-42e5-8cc4-2c1a8de5b234" providerId="ADAL" clId="{5F9D04E2-0D04-41C6-9713-45ABC80BC21E}" dt="2023-01-11T06:28:27.104" v="2" actId="47"/>
        <pc:sldMkLst>
          <pc:docMk/>
          <pc:sldMk cId="818423684" sldId="263"/>
        </pc:sldMkLst>
      </pc:sldChg>
      <pc:sldChg chg="add del">
        <pc:chgData name="XuMingle" userId="6accb246-f179-42e5-8cc4-2c1a8de5b234" providerId="ADAL" clId="{5F9D04E2-0D04-41C6-9713-45ABC80BC21E}" dt="2023-01-11T06:28:27.104" v="2" actId="47"/>
        <pc:sldMkLst>
          <pc:docMk/>
          <pc:sldMk cId="1712035304" sldId="264"/>
        </pc:sldMkLst>
      </pc:sldChg>
      <pc:sldChg chg="add del">
        <pc:chgData name="XuMingle" userId="6accb246-f179-42e5-8cc4-2c1a8de5b234" providerId="ADAL" clId="{5F9D04E2-0D04-41C6-9713-45ABC80BC21E}" dt="2023-01-11T06:28:27.104" v="2" actId="47"/>
        <pc:sldMkLst>
          <pc:docMk/>
          <pc:sldMk cId="1162291880" sldId="265"/>
        </pc:sldMkLst>
      </pc:sldChg>
      <pc:sldChg chg="add del">
        <pc:chgData name="XuMingle" userId="6accb246-f179-42e5-8cc4-2c1a8de5b234" providerId="ADAL" clId="{5F9D04E2-0D04-41C6-9713-45ABC80BC21E}" dt="2023-01-11T06:28:27.104" v="2" actId="47"/>
        <pc:sldMkLst>
          <pc:docMk/>
          <pc:sldMk cId="173543617" sldId="266"/>
        </pc:sldMkLst>
      </pc:sldChg>
      <pc:sldChg chg="add del">
        <pc:chgData name="XuMingle" userId="6accb246-f179-42e5-8cc4-2c1a8de5b234" providerId="ADAL" clId="{5F9D04E2-0D04-41C6-9713-45ABC80BC21E}" dt="2023-01-11T06:28:27.104" v="2" actId="47"/>
        <pc:sldMkLst>
          <pc:docMk/>
          <pc:sldMk cId="3958504841" sldId="268"/>
        </pc:sldMkLst>
      </pc:sldChg>
      <pc:sldChg chg="add del">
        <pc:chgData name="XuMingle" userId="6accb246-f179-42e5-8cc4-2c1a8de5b234" providerId="ADAL" clId="{5F9D04E2-0D04-41C6-9713-45ABC80BC21E}" dt="2023-01-11T06:28:27.104" v="2" actId="47"/>
        <pc:sldMkLst>
          <pc:docMk/>
          <pc:sldMk cId="1334990886" sldId="269"/>
        </pc:sldMkLst>
      </pc:sldChg>
      <pc:sldChg chg="add del">
        <pc:chgData name="XuMingle" userId="6accb246-f179-42e5-8cc4-2c1a8de5b234" providerId="ADAL" clId="{5F9D04E2-0D04-41C6-9713-45ABC80BC21E}" dt="2023-01-11T06:28:27.104" v="2" actId="47"/>
        <pc:sldMkLst>
          <pc:docMk/>
          <pc:sldMk cId="3715766026" sldId="270"/>
        </pc:sldMkLst>
      </pc:sldChg>
      <pc:sldChg chg="add del">
        <pc:chgData name="XuMingle" userId="6accb246-f179-42e5-8cc4-2c1a8de5b234" providerId="ADAL" clId="{5F9D04E2-0D04-41C6-9713-45ABC80BC21E}" dt="2023-01-11T06:28:27.104" v="2" actId="47"/>
        <pc:sldMkLst>
          <pc:docMk/>
          <pc:sldMk cId="1013118153" sldId="272"/>
        </pc:sldMkLst>
      </pc:sldChg>
      <pc:sldChg chg="add del">
        <pc:chgData name="XuMingle" userId="6accb246-f179-42e5-8cc4-2c1a8de5b234" providerId="ADAL" clId="{5F9D04E2-0D04-41C6-9713-45ABC80BC21E}" dt="2023-01-11T06:28:27.104" v="2" actId="47"/>
        <pc:sldMkLst>
          <pc:docMk/>
          <pc:sldMk cId="597923830" sldId="274"/>
        </pc:sldMkLst>
      </pc:sldChg>
      <pc:sldChg chg="add del">
        <pc:chgData name="XuMingle" userId="6accb246-f179-42e5-8cc4-2c1a8de5b234" providerId="ADAL" clId="{5F9D04E2-0D04-41C6-9713-45ABC80BC21E}" dt="2023-01-11T06:28:27.104" v="2" actId="47"/>
        <pc:sldMkLst>
          <pc:docMk/>
          <pc:sldMk cId="797792216" sldId="275"/>
        </pc:sldMkLst>
      </pc:sldChg>
      <pc:sldChg chg="add del">
        <pc:chgData name="XuMingle" userId="6accb246-f179-42e5-8cc4-2c1a8de5b234" providerId="ADAL" clId="{5F9D04E2-0D04-41C6-9713-45ABC80BC21E}" dt="2023-01-11T06:28:27.104" v="2" actId="47"/>
        <pc:sldMkLst>
          <pc:docMk/>
          <pc:sldMk cId="755013837" sldId="276"/>
        </pc:sldMkLst>
      </pc:sldChg>
      <pc:sldChg chg="add del">
        <pc:chgData name="XuMingle" userId="6accb246-f179-42e5-8cc4-2c1a8de5b234" providerId="ADAL" clId="{5F9D04E2-0D04-41C6-9713-45ABC80BC21E}" dt="2023-01-11T06:28:27.104" v="2" actId="47"/>
        <pc:sldMkLst>
          <pc:docMk/>
          <pc:sldMk cId="293706342" sldId="278"/>
        </pc:sldMkLst>
      </pc:sldChg>
      <pc:sldChg chg="add del">
        <pc:chgData name="XuMingle" userId="6accb246-f179-42e5-8cc4-2c1a8de5b234" providerId="ADAL" clId="{5F9D04E2-0D04-41C6-9713-45ABC80BC21E}" dt="2023-01-11T06:28:27.104" v="2" actId="47"/>
        <pc:sldMkLst>
          <pc:docMk/>
          <pc:sldMk cId="797600479" sldId="279"/>
        </pc:sldMkLst>
      </pc:sldChg>
      <pc:sldChg chg="add del">
        <pc:chgData name="XuMingle" userId="6accb246-f179-42e5-8cc4-2c1a8de5b234" providerId="ADAL" clId="{5F9D04E2-0D04-41C6-9713-45ABC80BC21E}" dt="2023-01-11T06:28:27.104" v="2" actId="47"/>
        <pc:sldMkLst>
          <pc:docMk/>
          <pc:sldMk cId="1106701946" sldId="280"/>
        </pc:sldMkLst>
      </pc:sldChg>
      <pc:sldChg chg="add del">
        <pc:chgData name="XuMingle" userId="6accb246-f179-42e5-8cc4-2c1a8de5b234" providerId="ADAL" clId="{5F9D04E2-0D04-41C6-9713-45ABC80BC21E}" dt="2023-01-11T06:28:27.104" v="2" actId="47"/>
        <pc:sldMkLst>
          <pc:docMk/>
          <pc:sldMk cId="385668233" sldId="281"/>
        </pc:sldMkLst>
      </pc:sldChg>
      <pc:sldChg chg="add del">
        <pc:chgData name="XuMingle" userId="6accb246-f179-42e5-8cc4-2c1a8de5b234" providerId="ADAL" clId="{5F9D04E2-0D04-41C6-9713-45ABC80BC21E}" dt="2023-01-11T06:28:27.104" v="2" actId="47"/>
        <pc:sldMkLst>
          <pc:docMk/>
          <pc:sldMk cId="374909143" sldId="283"/>
        </pc:sldMkLst>
      </pc:sldChg>
      <pc:sldChg chg="add del">
        <pc:chgData name="XuMingle" userId="6accb246-f179-42e5-8cc4-2c1a8de5b234" providerId="ADAL" clId="{5F9D04E2-0D04-41C6-9713-45ABC80BC21E}" dt="2023-01-11T06:28:27.104" v="2" actId="47"/>
        <pc:sldMkLst>
          <pc:docMk/>
          <pc:sldMk cId="1064256282" sldId="284"/>
        </pc:sldMkLst>
      </pc:sldChg>
      <pc:sldChg chg="add del">
        <pc:chgData name="XuMingle" userId="6accb246-f179-42e5-8cc4-2c1a8de5b234" providerId="ADAL" clId="{5F9D04E2-0D04-41C6-9713-45ABC80BC21E}" dt="2023-01-11T06:28:27.104" v="2" actId="47"/>
        <pc:sldMkLst>
          <pc:docMk/>
          <pc:sldMk cId="2781870318" sldId="285"/>
        </pc:sldMkLst>
      </pc:sldChg>
      <pc:sldChg chg="add del">
        <pc:chgData name="XuMingle" userId="6accb246-f179-42e5-8cc4-2c1a8de5b234" providerId="ADAL" clId="{5F9D04E2-0D04-41C6-9713-45ABC80BC21E}" dt="2023-01-11T06:28:27.104" v="2" actId="47"/>
        <pc:sldMkLst>
          <pc:docMk/>
          <pc:sldMk cId="1094417739" sldId="286"/>
        </pc:sldMkLst>
      </pc:sldChg>
      <pc:sldChg chg="add del">
        <pc:chgData name="XuMingle" userId="6accb246-f179-42e5-8cc4-2c1a8de5b234" providerId="ADAL" clId="{5F9D04E2-0D04-41C6-9713-45ABC80BC21E}" dt="2023-01-11T06:28:27.104" v="2" actId="47"/>
        <pc:sldMkLst>
          <pc:docMk/>
          <pc:sldMk cId="3920018960" sldId="287"/>
        </pc:sldMkLst>
      </pc:sldChg>
      <pc:sldChg chg="add del">
        <pc:chgData name="XuMingle" userId="6accb246-f179-42e5-8cc4-2c1a8de5b234" providerId="ADAL" clId="{5F9D04E2-0D04-41C6-9713-45ABC80BC21E}" dt="2023-01-11T06:28:27.104" v="2" actId="47"/>
        <pc:sldMkLst>
          <pc:docMk/>
          <pc:sldMk cId="1066634912" sldId="288"/>
        </pc:sldMkLst>
      </pc:sldChg>
      <pc:sldChg chg="add del">
        <pc:chgData name="XuMingle" userId="6accb246-f179-42e5-8cc4-2c1a8de5b234" providerId="ADAL" clId="{5F9D04E2-0D04-41C6-9713-45ABC80BC21E}" dt="2023-01-11T06:28:27.104" v="2" actId="47"/>
        <pc:sldMkLst>
          <pc:docMk/>
          <pc:sldMk cId="2872632890" sldId="289"/>
        </pc:sldMkLst>
      </pc:sldChg>
      <pc:sldChg chg="add del">
        <pc:chgData name="XuMingle" userId="6accb246-f179-42e5-8cc4-2c1a8de5b234" providerId="ADAL" clId="{5F9D04E2-0D04-41C6-9713-45ABC80BC21E}" dt="2023-01-11T06:28:27.104" v="2" actId="47"/>
        <pc:sldMkLst>
          <pc:docMk/>
          <pc:sldMk cId="4026984230" sldId="290"/>
        </pc:sldMkLst>
      </pc:sldChg>
      <pc:sldChg chg="add del">
        <pc:chgData name="XuMingle" userId="6accb246-f179-42e5-8cc4-2c1a8de5b234" providerId="ADAL" clId="{5F9D04E2-0D04-41C6-9713-45ABC80BC21E}" dt="2023-01-11T06:28:27.104" v="2" actId="47"/>
        <pc:sldMkLst>
          <pc:docMk/>
          <pc:sldMk cId="4114141911" sldId="291"/>
        </pc:sldMkLst>
      </pc:sldChg>
      <pc:sldChg chg="add del">
        <pc:chgData name="XuMingle" userId="6accb246-f179-42e5-8cc4-2c1a8de5b234" providerId="ADAL" clId="{5F9D04E2-0D04-41C6-9713-45ABC80BC21E}" dt="2023-01-11T06:28:27.104" v="2" actId="47"/>
        <pc:sldMkLst>
          <pc:docMk/>
          <pc:sldMk cId="215312082" sldId="292"/>
        </pc:sldMkLst>
      </pc:sldChg>
      <pc:sldChg chg="add del">
        <pc:chgData name="XuMingle" userId="6accb246-f179-42e5-8cc4-2c1a8de5b234" providerId="ADAL" clId="{5F9D04E2-0D04-41C6-9713-45ABC80BC21E}" dt="2023-01-11T06:28:27.104" v="2" actId="47"/>
        <pc:sldMkLst>
          <pc:docMk/>
          <pc:sldMk cId="280346536" sldId="293"/>
        </pc:sldMkLst>
      </pc:sldChg>
      <pc:sldChg chg="add del">
        <pc:chgData name="XuMingle" userId="6accb246-f179-42e5-8cc4-2c1a8de5b234" providerId="ADAL" clId="{5F9D04E2-0D04-41C6-9713-45ABC80BC21E}" dt="2023-01-11T06:28:27.104" v="2" actId="47"/>
        <pc:sldMkLst>
          <pc:docMk/>
          <pc:sldMk cId="1483469843" sldId="294"/>
        </pc:sldMkLst>
      </pc:sldChg>
      <pc:sldChg chg="add del">
        <pc:chgData name="XuMingle" userId="6accb246-f179-42e5-8cc4-2c1a8de5b234" providerId="ADAL" clId="{5F9D04E2-0D04-41C6-9713-45ABC80BC21E}" dt="2023-01-11T06:28:27.104" v="2" actId="47"/>
        <pc:sldMkLst>
          <pc:docMk/>
          <pc:sldMk cId="647776" sldId="295"/>
        </pc:sldMkLst>
      </pc:sldChg>
      <pc:sldChg chg="add del">
        <pc:chgData name="XuMingle" userId="6accb246-f179-42e5-8cc4-2c1a8de5b234" providerId="ADAL" clId="{5F9D04E2-0D04-41C6-9713-45ABC80BC21E}" dt="2023-01-11T06:28:27.104" v="2" actId="47"/>
        <pc:sldMkLst>
          <pc:docMk/>
          <pc:sldMk cId="3378567960" sldId="296"/>
        </pc:sldMkLst>
      </pc:sldChg>
      <pc:sldChg chg="add del">
        <pc:chgData name="XuMingle" userId="6accb246-f179-42e5-8cc4-2c1a8de5b234" providerId="ADAL" clId="{5F9D04E2-0D04-41C6-9713-45ABC80BC21E}" dt="2023-01-11T06:28:27.104" v="2" actId="47"/>
        <pc:sldMkLst>
          <pc:docMk/>
          <pc:sldMk cId="784934441" sldId="297"/>
        </pc:sldMkLst>
      </pc:sldChg>
      <pc:sldChg chg="add del">
        <pc:chgData name="XuMingle" userId="6accb246-f179-42e5-8cc4-2c1a8de5b234" providerId="ADAL" clId="{5F9D04E2-0D04-41C6-9713-45ABC80BC21E}" dt="2023-01-11T06:28:27.104" v="2" actId="47"/>
        <pc:sldMkLst>
          <pc:docMk/>
          <pc:sldMk cId="1643709222" sldId="298"/>
        </pc:sldMkLst>
      </pc:sldChg>
      <pc:sldChg chg="add del">
        <pc:chgData name="XuMingle" userId="6accb246-f179-42e5-8cc4-2c1a8de5b234" providerId="ADAL" clId="{5F9D04E2-0D04-41C6-9713-45ABC80BC21E}" dt="2023-01-11T06:28:27.104" v="2" actId="47"/>
        <pc:sldMkLst>
          <pc:docMk/>
          <pc:sldMk cId="3211365033" sldId="299"/>
        </pc:sldMkLst>
      </pc:sldChg>
      <pc:sldChg chg="add del">
        <pc:chgData name="XuMingle" userId="6accb246-f179-42e5-8cc4-2c1a8de5b234" providerId="ADAL" clId="{5F9D04E2-0D04-41C6-9713-45ABC80BC21E}" dt="2023-01-11T06:28:27.104" v="2" actId="47"/>
        <pc:sldMkLst>
          <pc:docMk/>
          <pc:sldMk cId="1187179879" sldId="300"/>
        </pc:sldMkLst>
      </pc:sldChg>
    </pc:docChg>
  </pc:docChgLst>
  <pc:docChgLst>
    <pc:chgData name="XuMingle" userId="6accb246-f179-42e5-8cc4-2c1a8de5b234" providerId="ADAL" clId="{0E601E55-D5AE-49BE-9A12-77034AC5D503}"/>
    <pc:docChg chg="undo redo custSel addSld delSld modSld sldOrd addSection delSection modSection">
      <pc:chgData name="XuMingle" userId="6accb246-f179-42e5-8cc4-2c1a8de5b234" providerId="ADAL" clId="{0E601E55-D5AE-49BE-9A12-77034AC5D503}" dt="2022-11-29T04:53:37.855" v="8285"/>
      <pc:docMkLst>
        <pc:docMk/>
      </pc:docMkLst>
      <pc:sldChg chg="delSp modSp mod">
        <pc:chgData name="XuMingle" userId="6accb246-f179-42e5-8cc4-2c1a8de5b234" providerId="ADAL" clId="{0E601E55-D5AE-49BE-9A12-77034AC5D503}" dt="2022-11-28T07:17:49.335" v="108" actId="20577"/>
        <pc:sldMkLst>
          <pc:docMk/>
          <pc:sldMk cId="2558930132" sldId="256"/>
        </pc:sldMkLst>
        <pc:spChg chg="mod">
          <ac:chgData name="XuMingle" userId="6accb246-f179-42e5-8cc4-2c1a8de5b234" providerId="ADAL" clId="{0E601E55-D5AE-49BE-9A12-77034AC5D503}" dt="2022-11-28T07:17:42.622" v="103" actId="20577"/>
          <ac:spMkLst>
            <pc:docMk/>
            <pc:sldMk cId="2558930132" sldId="256"/>
            <ac:spMk id="2" creationId="{402838FA-C2C9-8EA3-4B67-9325922EAFE4}"/>
          </ac:spMkLst>
        </pc:spChg>
        <pc:spChg chg="mod">
          <ac:chgData name="XuMingle" userId="6accb246-f179-42e5-8cc4-2c1a8de5b234" providerId="ADAL" clId="{0E601E55-D5AE-49BE-9A12-77034AC5D503}" dt="2022-11-28T07:17:49.335" v="108" actId="20577"/>
          <ac:spMkLst>
            <pc:docMk/>
            <pc:sldMk cId="2558930132" sldId="256"/>
            <ac:spMk id="3" creationId="{8C977B0B-78A5-9FBE-03C9-C6E3918D24B7}"/>
          </ac:spMkLst>
        </pc:spChg>
        <pc:spChg chg="del">
          <ac:chgData name="XuMingle" userId="6accb246-f179-42e5-8cc4-2c1a8de5b234" providerId="ADAL" clId="{0E601E55-D5AE-49BE-9A12-77034AC5D503}" dt="2022-11-28T07:17:16.822" v="49" actId="478"/>
          <ac:spMkLst>
            <pc:docMk/>
            <pc:sldMk cId="2558930132" sldId="256"/>
            <ac:spMk id="6" creationId="{9FE2CCC2-F19C-9830-1003-815D7710712A}"/>
          </ac:spMkLst>
        </pc:spChg>
      </pc:sldChg>
      <pc:sldChg chg="modSp new del mod">
        <pc:chgData name="XuMingle" userId="6accb246-f179-42e5-8cc4-2c1a8de5b234" providerId="ADAL" clId="{0E601E55-D5AE-49BE-9A12-77034AC5D503}" dt="2022-11-29T04:51:20.151" v="8267" actId="47"/>
        <pc:sldMkLst>
          <pc:docMk/>
          <pc:sldMk cId="90582638" sldId="257"/>
        </pc:sldMkLst>
        <pc:spChg chg="mod">
          <ac:chgData name="XuMingle" userId="6accb246-f179-42e5-8cc4-2c1a8de5b234" providerId="ADAL" clId="{0E601E55-D5AE-49BE-9A12-77034AC5D503}" dt="2022-11-28T07:20:17.353" v="220" actId="20577"/>
          <ac:spMkLst>
            <pc:docMk/>
            <pc:sldMk cId="90582638" sldId="257"/>
            <ac:spMk id="2" creationId="{E7F3118E-E1AC-FFC9-BBC2-D128DE008EB8}"/>
          </ac:spMkLst>
        </pc:spChg>
        <pc:spChg chg="mod">
          <ac:chgData name="XuMingle" userId="6accb246-f179-42e5-8cc4-2c1a8de5b234" providerId="ADAL" clId="{0E601E55-D5AE-49BE-9A12-77034AC5D503}" dt="2022-11-28T07:18:13.795" v="125" actId="20577"/>
          <ac:spMkLst>
            <pc:docMk/>
            <pc:sldMk cId="90582638" sldId="257"/>
            <ac:spMk id="4" creationId="{3FAB5D90-D859-B567-F20E-3F02CDBB0F74}"/>
          </ac:spMkLst>
        </pc:spChg>
      </pc:sldChg>
      <pc:sldChg chg="addSp delSp modSp new mod ord">
        <pc:chgData name="XuMingle" userId="6accb246-f179-42e5-8cc4-2c1a8de5b234" providerId="ADAL" clId="{0E601E55-D5AE-49BE-9A12-77034AC5D503}" dt="2022-11-28T08:06:32.798" v="1513" actId="1076"/>
        <pc:sldMkLst>
          <pc:docMk/>
          <pc:sldMk cId="3401848262" sldId="258"/>
        </pc:sldMkLst>
        <pc:spChg chg="del">
          <ac:chgData name="XuMingle" userId="6accb246-f179-42e5-8cc4-2c1a8de5b234" providerId="ADAL" clId="{0E601E55-D5AE-49BE-9A12-77034AC5D503}" dt="2022-11-28T07:20:43.598" v="239" actId="478"/>
          <ac:spMkLst>
            <pc:docMk/>
            <pc:sldMk cId="3401848262" sldId="258"/>
            <ac:spMk id="2" creationId="{E409CF66-66E1-4AA4-70CD-B181D8C0DC53}"/>
          </ac:spMkLst>
        </pc:spChg>
        <pc:spChg chg="mod">
          <ac:chgData name="XuMingle" userId="6accb246-f179-42e5-8cc4-2c1a8de5b234" providerId="ADAL" clId="{0E601E55-D5AE-49BE-9A12-77034AC5D503}" dt="2022-11-28T07:45:27.380" v="847" actId="20577"/>
          <ac:spMkLst>
            <pc:docMk/>
            <pc:sldMk cId="3401848262" sldId="258"/>
            <ac:spMk id="4" creationId="{55DFA0DD-5622-4EA7-0E01-212793951749}"/>
          </ac:spMkLst>
        </pc:spChg>
        <pc:spChg chg="add del mod">
          <ac:chgData name="XuMingle" userId="6accb246-f179-42e5-8cc4-2c1a8de5b234" providerId="ADAL" clId="{0E601E55-D5AE-49BE-9A12-77034AC5D503}" dt="2022-11-28T07:45:44.934" v="850" actId="478"/>
          <ac:spMkLst>
            <pc:docMk/>
            <pc:sldMk cId="3401848262" sldId="258"/>
            <ac:spMk id="5" creationId="{7914CA79-313B-F072-4643-57EA40F8B3C1}"/>
          </ac:spMkLst>
        </pc:spChg>
        <pc:spChg chg="add del mod">
          <ac:chgData name="XuMingle" userId="6accb246-f179-42e5-8cc4-2c1a8de5b234" providerId="ADAL" clId="{0E601E55-D5AE-49BE-9A12-77034AC5D503}" dt="2022-11-28T07:45:44.934" v="850" actId="478"/>
          <ac:spMkLst>
            <pc:docMk/>
            <pc:sldMk cId="3401848262" sldId="258"/>
            <ac:spMk id="6" creationId="{8A1BEDB7-A23E-BF37-F61E-FD21FD42F224}"/>
          </ac:spMkLst>
        </pc:spChg>
        <pc:spChg chg="add del mod">
          <ac:chgData name="XuMingle" userId="6accb246-f179-42e5-8cc4-2c1a8de5b234" providerId="ADAL" clId="{0E601E55-D5AE-49BE-9A12-77034AC5D503}" dt="2022-11-28T07:21:50.747" v="269" actId="478"/>
          <ac:spMkLst>
            <pc:docMk/>
            <pc:sldMk cId="3401848262" sldId="258"/>
            <ac:spMk id="7" creationId="{2C5DEDE3-D7A5-47B9-F96E-BD4FDA021D5E}"/>
          </ac:spMkLst>
        </pc:spChg>
        <pc:spChg chg="add del mod">
          <ac:chgData name="XuMingle" userId="6accb246-f179-42e5-8cc4-2c1a8de5b234" providerId="ADAL" clId="{0E601E55-D5AE-49BE-9A12-77034AC5D503}" dt="2022-11-28T07:21:50.747" v="269" actId="478"/>
          <ac:spMkLst>
            <pc:docMk/>
            <pc:sldMk cId="3401848262" sldId="258"/>
            <ac:spMk id="8" creationId="{79B2D9E2-918D-3A7B-929F-1C602E1CBD4D}"/>
          </ac:spMkLst>
        </pc:spChg>
        <pc:spChg chg="add del mod">
          <ac:chgData name="XuMingle" userId="6accb246-f179-42e5-8cc4-2c1a8de5b234" providerId="ADAL" clId="{0E601E55-D5AE-49BE-9A12-77034AC5D503}" dt="2022-11-28T07:21:50.747" v="269" actId="478"/>
          <ac:spMkLst>
            <pc:docMk/>
            <pc:sldMk cId="3401848262" sldId="258"/>
            <ac:spMk id="9" creationId="{1B5A441E-F6CF-BF26-888F-23D03037E7ED}"/>
          </ac:spMkLst>
        </pc:spChg>
        <pc:spChg chg="add del mod">
          <ac:chgData name="XuMingle" userId="6accb246-f179-42e5-8cc4-2c1a8de5b234" providerId="ADAL" clId="{0E601E55-D5AE-49BE-9A12-77034AC5D503}" dt="2022-11-28T07:21:50.747" v="269" actId="478"/>
          <ac:spMkLst>
            <pc:docMk/>
            <pc:sldMk cId="3401848262" sldId="258"/>
            <ac:spMk id="10" creationId="{607709E6-CE2C-30AC-479C-132CF93C9C02}"/>
          </ac:spMkLst>
        </pc:spChg>
        <pc:spChg chg="add del mod">
          <ac:chgData name="XuMingle" userId="6accb246-f179-42e5-8cc4-2c1a8de5b234" providerId="ADAL" clId="{0E601E55-D5AE-49BE-9A12-77034AC5D503}" dt="2022-11-28T07:21:50.747" v="269" actId="478"/>
          <ac:spMkLst>
            <pc:docMk/>
            <pc:sldMk cId="3401848262" sldId="258"/>
            <ac:spMk id="11" creationId="{12882723-6036-D02D-B857-1A4D15494D0A}"/>
          </ac:spMkLst>
        </pc:spChg>
        <pc:spChg chg="add del mod">
          <ac:chgData name="XuMingle" userId="6accb246-f179-42e5-8cc4-2c1a8de5b234" providerId="ADAL" clId="{0E601E55-D5AE-49BE-9A12-77034AC5D503}" dt="2022-11-28T07:21:50.747" v="269" actId="478"/>
          <ac:spMkLst>
            <pc:docMk/>
            <pc:sldMk cId="3401848262" sldId="258"/>
            <ac:spMk id="12" creationId="{14702B7A-4000-B65A-7194-2FD4E904809B}"/>
          </ac:spMkLst>
        </pc:spChg>
        <pc:spChg chg="add del mod">
          <ac:chgData name="XuMingle" userId="6accb246-f179-42e5-8cc4-2c1a8de5b234" providerId="ADAL" clId="{0E601E55-D5AE-49BE-9A12-77034AC5D503}" dt="2022-11-28T07:21:50.747" v="269" actId="478"/>
          <ac:spMkLst>
            <pc:docMk/>
            <pc:sldMk cId="3401848262" sldId="258"/>
            <ac:spMk id="13" creationId="{6225D8C4-73CC-763C-408F-BDD53E2A80E1}"/>
          </ac:spMkLst>
        </pc:spChg>
        <pc:spChg chg="add del mod">
          <ac:chgData name="XuMingle" userId="6accb246-f179-42e5-8cc4-2c1a8de5b234" providerId="ADAL" clId="{0E601E55-D5AE-49BE-9A12-77034AC5D503}" dt="2022-11-28T07:26:58.845" v="407" actId="478"/>
          <ac:spMkLst>
            <pc:docMk/>
            <pc:sldMk cId="3401848262" sldId="258"/>
            <ac:spMk id="14" creationId="{C3B57820-A83D-39D7-586D-632776BE77C6}"/>
          </ac:spMkLst>
        </pc:spChg>
        <pc:spChg chg="add del mod">
          <ac:chgData name="XuMingle" userId="6accb246-f179-42e5-8cc4-2c1a8de5b234" providerId="ADAL" clId="{0E601E55-D5AE-49BE-9A12-77034AC5D503}" dt="2022-11-28T07:22:59.469" v="317" actId="478"/>
          <ac:spMkLst>
            <pc:docMk/>
            <pc:sldMk cId="3401848262" sldId="258"/>
            <ac:spMk id="15" creationId="{A8B9B8F6-7985-BCBD-0C21-CDAAA97F588A}"/>
          </ac:spMkLst>
        </pc:spChg>
        <pc:spChg chg="add del mod">
          <ac:chgData name="XuMingle" userId="6accb246-f179-42e5-8cc4-2c1a8de5b234" providerId="ADAL" clId="{0E601E55-D5AE-49BE-9A12-77034AC5D503}" dt="2022-11-28T07:45:44.934" v="850" actId="478"/>
          <ac:spMkLst>
            <pc:docMk/>
            <pc:sldMk cId="3401848262" sldId="258"/>
            <ac:spMk id="16" creationId="{F4039A24-4FCD-BEB2-23C7-53CF7D446FDD}"/>
          </ac:spMkLst>
        </pc:spChg>
        <pc:spChg chg="add del mod">
          <ac:chgData name="XuMingle" userId="6accb246-f179-42e5-8cc4-2c1a8de5b234" providerId="ADAL" clId="{0E601E55-D5AE-49BE-9A12-77034AC5D503}" dt="2022-11-28T07:45:44.934" v="850" actId="478"/>
          <ac:spMkLst>
            <pc:docMk/>
            <pc:sldMk cId="3401848262" sldId="258"/>
            <ac:spMk id="17" creationId="{7522CA05-8B89-E4AD-144A-8139D6746136}"/>
          </ac:spMkLst>
        </pc:spChg>
        <pc:spChg chg="add del mod">
          <ac:chgData name="XuMingle" userId="6accb246-f179-42e5-8cc4-2c1a8de5b234" providerId="ADAL" clId="{0E601E55-D5AE-49BE-9A12-77034AC5D503}" dt="2022-11-28T07:26:58.845" v="407" actId="478"/>
          <ac:spMkLst>
            <pc:docMk/>
            <pc:sldMk cId="3401848262" sldId="258"/>
            <ac:spMk id="18" creationId="{3771E6AC-E793-07B3-71E7-D37989CFF1EF}"/>
          </ac:spMkLst>
        </pc:spChg>
        <pc:spChg chg="add del mod">
          <ac:chgData name="XuMingle" userId="6accb246-f179-42e5-8cc4-2c1a8de5b234" providerId="ADAL" clId="{0E601E55-D5AE-49BE-9A12-77034AC5D503}" dt="2022-11-28T07:45:44.934" v="850" actId="478"/>
          <ac:spMkLst>
            <pc:docMk/>
            <pc:sldMk cId="3401848262" sldId="258"/>
            <ac:spMk id="19" creationId="{2168FE4C-9BDF-9853-1A4C-2E596FC09908}"/>
          </ac:spMkLst>
        </pc:spChg>
        <pc:spChg chg="add del mod">
          <ac:chgData name="XuMingle" userId="6accb246-f179-42e5-8cc4-2c1a8de5b234" providerId="ADAL" clId="{0E601E55-D5AE-49BE-9A12-77034AC5D503}" dt="2022-11-28T07:45:44.934" v="850" actId="478"/>
          <ac:spMkLst>
            <pc:docMk/>
            <pc:sldMk cId="3401848262" sldId="258"/>
            <ac:spMk id="20" creationId="{77015C73-976C-DD75-C5FC-9398D6ABF084}"/>
          </ac:spMkLst>
        </pc:spChg>
        <pc:spChg chg="add del mod">
          <ac:chgData name="XuMingle" userId="6accb246-f179-42e5-8cc4-2c1a8de5b234" providerId="ADAL" clId="{0E601E55-D5AE-49BE-9A12-77034AC5D503}" dt="2022-11-28T07:45:44.934" v="850" actId="478"/>
          <ac:spMkLst>
            <pc:docMk/>
            <pc:sldMk cId="3401848262" sldId="258"/>
            <ac:spMk id="22" creationId="{A8A17CCF-B0D6-6F8C-79E4-E1503CEFC76F}"/>
          </ac:spMkLst>
        </pc:spChg>
        <pc:spChg chg="add del mod">
          <ac:chgData name="XuMingle" userId="6accb246-f179-42e5-8cc4-2c1a8de5b234" providerId="ADAL" clId="{0E601E55-D5AE-49BE-9A12-77034AC5D503}" dt="2022-11-28T07:45:44.934" v="850" actId="478"/>
          <ac:spMkLst>
            <pc:docMk/>
            <pc:sldMk cId="3401848262" sldId="258"/>
            <ac:spMk id="23" creationId="{D3200B4D-2319-07C5-AC49-FB1F795F8D22}"/>
          </ac:spMkLst>
        </pc:spChg>
        <pc:spChg chg="add mod">
          <ac:chgData name="XuMingle" userId="6accb246-f179-42e5-8cc4-2c1a8de5b234" providerId="ADAL" clId="{0E601E55-D5AE-49BE-9A12-77034AC5D503}" dt="2022-11-28T07:59:07.036" v="1228" actId="1076"/>
          <ac:spMkLst>
            <pc:docMk/>
            <pc:sldMk cId="3401848262" sldId="258"/>
            <ac:spMk id="24" creationId="{982DC85C-AF14-222B-47D4-93E8463B3461}"/>
          </ac:spMkLst>
        </pc:spChg>
        <pc:spChg chg="add mod">
          <ac:chgData name="XuMingle" userId="6accb246-f179-42e5-8cc4-2c1a8de5b234" providerId="ADAL" clId="{0E601E55-D5AE-49BE-9A12-77034AC5D503}" dt="2022-11-28T08:06:28.777" v="1512" actId="1076"/>
          <ac:spMkLst>
            <pc:docMk/>
            <pc:sldMk cId="3401848262" sldId="258"/>
            <ac:spMk id="25" creationId="{CD8A794D-0C0F-C1B5-7C02-0AEC852584B2}"/>
          </ac:spMkLst>
        </pc:spChg>
        <pc:spChg chg="add mod">
          <ac:chgData name="XuMingle" userId="6accb246-f179-42e5-8cc4-2c1a8de5b234" providerId="ADAL" clId="{0E601E55-D5AE-49BE-9A12-77034AC5D503}" dt="2022-11-28T08:06:28.777" v="1512" actId="1076"/>
          <ac:spMkLst>
            <pc:docMk/>
            <pc:sldMk cId="3401848262" sldId="258"/>
            <ac:spMk id="26" creationId="{45F4C9FD-C62C-42B7-3DBE-A805E9F9AA13}"/>
          </ac:spMkLst>
        </pc:spChg>
        <pc:spChg chg="add mod">
          <ac:chgData name="XuMingle" userId="6accb246-f179-42e5-8cc4-2c1a8de5b234" providerId="ADAL" clId="{0E601E55-D5AE-49BE-9A12-77034AC5D503}" dt="2022-11-28T08:06:32.798" v="1513" actId="1076"/>
          <ac:spMkLst>
            <pc:docMk/>
            <pc:sldMk cId="3401848262" sldId="258"/>
            <ac:spMk id="27" creationId="{2A155B7E-D53F-CAAD-C865-FE3486F6F99A}"/>
          </ac:spMkLst>
        </pc:spChg>
        <pc:spChg chg="add mod">
          <ac:chgData name="XuMingle" userId="6accb246-f179-42e5-8cc4-2c1a8de5b234" providerId="ADAL" clId="{0E601E55-D5AE-49BE-9A12-77034AC5D503}" dt="2022-11-28T08:06:32.798" v="1513" actId="1076"/>
          <ac:spMkLst>
            <pc:docMk/>
            <pc:sldMk cId="3401848262" sldId="258"/>
            <ac:spMk id="28" creationId="{916E7FED-B726-D5B7-B894-117A7C9BE423}"/>
          </ac:spMkLst>
        </pc:spChg>
        <pc:spChg chg="add del mod">
          <ac:chgData name="XuMingle" userId="6accb246-f179-42e5-8cc4-2c1a8de5b234" providerId="ADAL" clId="{0E601E55-D5AE-49BE-9A12-77034AC5D503}" dt="2022-11-28T07:49:31.872" v="952" actId="478"/>
          <ac:spMkLst>
            <pc:docMk/>
            <pc:sldMk cId="3401848262" sldId="258"/>
            <ac:spMk id="29" creationId="{1A136BAE-B8EE-2FFB-8EAD-94395DB8B69C}"/>
          </ac:spMkLst>
        </pc:spChg>
        <pc:spChg chg="add mod">
          <ac:chgData name="XuMingle" userId="6accb246-f179-42e5-8cc4-2c1a8de5b234" providerId="ADAL" clId="{0E601E55-D5AE-49BE-9A12-77034AC5D503}" dt="2022-11-28T08:06:32.798" v="1513" actId="1076"/>
          <ac:spMkLst>
            <pc:docMk/>
            <pc:sldMk cId="3401848262" sldId="258"/>
            <ac:spMk id="30" creationId="{B1F975E5-6319-F780-643A-4DC562EE17A5}"/>
          </ac:spMkLst>
        </pc:spChg>
        <pc:spChg chg="add mod">
          <ac:chgData name="XuMingle" userId="6accb246-f179-42e5-8cc4-2c1a8de5b234" providerId="ADAL" clId="{0E601E55-D5AE-49BE-9A12-77034AC5D503}" dt="2022-11-28T08:06:32.798" v="1513" actId="1076"/>
          <ac:spMkLst>
            <pc:docMk/>
            <pc:sldMk cId="3401848262" sldId="258"/>
            <ac:spMk id="31" creationId="{542FD2CB-C8BC-5CA4-DF27-EF5AA1889FBB}"/>
          </ac:spMkLst>
        </pc:spChg>
        <pc:spChg chg="add del mod">
          <ac:chgData name="XuMingle" userId="6accb246-f179-42e5-8cc4-2c1a8de5b234" providerId="ADAL" clId="{0E601E55-D5AE-49BE-9A12-77034AC5D503}" dt="2022-11-28T07:49:31.872" v="952" actId="478"/>
          <ac:spMkLst>
            <pc:docMk/>
            <pc:sldMk cId="3401848262" sldId="258"/>
            <ac:spMk id="32" creationId="{92F5DA7F-572F-5544-8021-DDC280B79B4E}"/>
          </ac:spMkLst>
        </pc:spChg>
        <pc:spChg chg="add del mod">
          <ac:chgData name="XuMingle" userId="6accb246-f179-42e5-8cc4-2c1a8de5b234" providerId="ADAL" clId="{0E601E55-D5AE-49BE-9A12-77034AC5D503}" dt="2022-11-28T07:50:28.495" v="970" actId="478"/>
          <ac:spMkLst>
            <pc:docMk/>
            <pc:sldMk cId="3401848262" sldId="258"/>
            <ac:spMk id="33" creationId="{9C6A1ED2-4E01-378F-03D6-E42A5F6A645E}"/>
          </ac:spMkLst>
        </pc:spChg>
        <pc:spChg chg="add mod">
          <ac:chgData name="XuMingle" userId="6accb246-f179-42e5-8cc4-2c1a8de5b234" providerId="ADAL" clId="{0E601E55-D5AE-49BE-9A12-77034AC5D503}" dt="2022-11-28T08:06:28.777" v="1512" actId="1076"/>
          <ac:spMkLst>
            <pc:docMk/>
            <pc:sldMk cId="3401848262" sldId="258"/>
            <ac:spMk id="34" creationId="{0D118A65-77C3-F39F-EFAF-FAF286F9F58F}"/>
          </ac:spMkLst>
        </pc:spChg>
        <pc:spChg chg="add del mod">
          <ac:chgData name="XuMingle" userId="6accb246-f179-42e5-8cc4-2c1a8de5b234" providerId="ADAL" clId="{0E601E55-D5AE-49BE-9A12-77034AC5D503}" dt="2022-11-28T07:49:02.669" v="949" actId="478"/>
          <ac:spMkLst>
            <pc:docMk/>
            <pc:sldMk cId="3401848262" sldId="258"/>
            <ac:spMk id="35" creationId="{D2B10D53-E20E-E177-5D2E-74787D3647C8}"/>
          </ac:spMkLst>
        </pc:spChg>
        <pc:spChg chg="add del mod ord">
          <ac:chgData name="XuMingle" userId="6accb246-f179-42e5-8cc4-2c1a8de5b234" providerId="ADAL" clId="{0E601E55-D5AE-49BE-9A12-77034AC5D503}" dt="2022-11-28T07:58:12.546" v="1217" actId="478"/>
          <ac:spMkLst>
            <pc:docMk/>
            <pc:sldMk cId="3401848262" sldId="258"/>
            <ac:spMk id="36" creationId="{9E43F62A-B126-A0BB-DD24-EFAC2443616B}"/>
          </ac:spMkLst>
        </pc:spChg>
        <pc:spChg chg="add mod">
          <ac:chgData name="XuMingle" userId="6accb246-f179-42e5-8cc4-2c1a8de5b234" providerId="ADAL" clId="{0E601E55-D5AE-49BE-9A12-77034AC5D503}" dt="2022-11-28T07:59:07.036" v="1228" actId="1076"/>
          <ac:spMkLst>
            <pc:docMk/>
            <pc:sldMk cId="3401848262" sldId="258"/>
            <ac:spMk id="37" creationId="{6BB34071-3DB7-1DD0-695F-BD6C37D91B4E}"/>
          </ac:spMkLst>
        </pc:spChg>
        <pc:spChg chg="add mod">
          <ac:chgData name="XuMingle" userId="6accb246-f179-42e5-8cc4-2c1a8de5b234" providerId="ADAL" clId="{0E601E55-D5AE-49BE-9A12-77034AC5D503}" dt="2022-11-28T07:49:24.712" v="951"/>
          <ac:spMkLst>
            <pc:docMk/>
            <pc:sldMk cId="3401848262" sldId="258"/>
            <ac:spMk id="38" creationId="{8554D5C6-749C-A1E3-34C2-FB5BD82E1ED5}"/>
          </ac:spMkLst>
        </pc:spChg>
        <pc:spChg chg="add mod">
          <ac:chgData name="XuMingle" userId="6accb246-f179-42e5-8cc4-2c1a8de5b234" providerId="ADAL" clId="{0E601E55-D5AE-49BE-9A12-77034AC5D503}" dt="2022-11-28T07:49:24.712" v="951"/>
          <ac:spMkLst>
            <pc:docMk/>
            <pc:sldMk cId="3401848262" sldId="258"/>
            <ac:spMk id="39" creationId="{15C1028A-44C5-E95E-4490-42FFE52C71D0}"/>
          </ac:spMkLst>
        </pc:spChg>
        <pc:spChg chg="add mod">
          <ac:chgData name="XuMingle" userId="6accb246-f179-42e5-8cc4-2c1a8de5b234" providerId="ADAL" clId="{0E601E55-D5AE-49BE-9A12-77034AC5D503}" dt="2022-11-28T07:49:24.712" v="951"/>
          <ac:spMkLst>
            <pc:docMk/>
            <pc:sldMk cId="3401848262" sldId="258"/>
            <ac:spMk id="40" creationId="{86934E3C-3B3F-75C3-268A-40B59367D2E2}"/>
          </ac:spMkLst>
        </pc:spChg>
        <pc:spChg chg="add mod">
          <ac:chgData name="XuMingle" userId="6accb246-f179-42e5-8cc4-2c1a8de5b234" providerId="ADAL" clId="{0E601E55-D5AE-49BE-9A12-77034AC5D503}" dt="2022-11-28T07:49:24.712" v="951"/>
          <ac:spMkLst>
            <pc:docMk/>
            <pc:sldMk cId="3401848262" sldId="258"/>
            <ac:spMk id="41" creationId="{F36FD525-1101-9CC5-27F2-F4532B02E67B}"/>
          </ac:spMkLst>
        </pc:spChg>
        <pc:spChg chg="add mod">
          <ac:chgData name="XuMingle" userId="6accb246-f179-42e5-8cc4-2c1a8de5b234" providerId="ADAL" clId="{0E601E55-D5AE-49BE-9A12-77034AC5D503}" dt="2022-11-28T07:49:24.712" v="951"/>
          <ac:spMkLst>
            <pc:docMk/>
            <pc:sldMk cId="3401848262" sldId="258"/>
            <ac:spMk id="42" creationId="{0AA71163-C221-C843-B881-4ACE687E6534}"/>
          </ac:spMkLst>
        </pc:spChg>
        <pc:spChg chg="add mod">
          <ac:chgData name="XuMingle" userId="6accb246-f179-42e5-8cc4-2c1a8de5b234" providerId="ADAL" clId="{0E601E55-D5AE-49BE-9A12-77034AC5D503}" dt="2022-11-28T07:49:24.712" v="951"/>
          <ac:spMkLst>
            <pc:docMk/>
            <pc:sldMk cId="3401848262" sldId="258"/>
            <ac:spMk id="43" creationId="{8FC99AD4-CE13-1FCA-E7BA-9745B387A343}"/>
          </ac:spMkLst>
        </pc:spChg>
        <pc:spChg chg="add mod">
          <ac:chgData name="XuMingle" userId="6accb246-f179-42e5-8cc4-2c1a8de5b234" providerId="ADAL" clId="{0E601E55-D5AE-49BE-9A12-77034AC5D503}" dt="2022-11-28T07:49:51.450" v="958"/>
          <ac:spMkLst>
            <pc:docMk/>
            <pc:sldMk cId="3401848262" sldId="258"/>
            <ac:spMk id="44" creationId="{25AFED75-2FD9-FD7D-6852-A611D7E16F04}"/>
          </ac:spMkLst>
        </pc:spChg>
        <pc:spChg chg="add mod">
          <ac:chgData name="XuMingle" userId="6accb246-f179-42e5-8cc4-2c1a8de5b234" providerId="ADAL" clId="{0E601E55-D5AE-49BE-9A12-77034AC5D503}" dt="2022-11-28T07:49:51.450" v="958"/>
          <ac:spMkLst>
            <pc:docMk/>
            <pc:sldMk cId="3401848262" sldId="258"/>
            <ac:spMk id="45" creationId="{82810EAE-9BD5-11A9-253C-476A057B4C9B}"/>
          </ac:spMkLst>
        </pc:spChg>
        <pc:spChg chg="add mod">
          <ac:chgData name="XuMingle" userId="6accb246-f179-42e5-8cc4-2c1a8de5b234" providerId="ADAL" clId="{0E601E55-D5AE-49BE-9A12-77034AC5D503}" dt="2022-11-28T07:49:51.450" v="958"/>
          <ac:spMkLst>
            <pc:docMk/>
            <pc:sldMk cId="3401848262" sldId="258"/>
            <ac:spMk id="46" creationId="{648442E7-4758-D3C7-F1CB-04BE05650FC0}"/>
          </ac:spMkLst>
        </pc:spChg>
        <pc:spChg chg="add mod">
          <ac:chgData name="XuMingle" userId="6accb246-f179-42e5-8cc4-2c1a8de5b234" providerId="ADAL" clId="{0E601E55-D5AE-49BE-9A12-77034AC5D503}" dt="2022-11-28T07:49:51.450" v="958"/>
          <ac:spMkLst>
            <pc:docMk/>
            <pc:sldMk cId="3401848262" sldId="258"/>
            <ac:spMk id="47" creationId="{9DB0C17D-08FD-54F9-4E32-8CD0ECFA237D}"/>
          </ac:spMkLst>
        </pc:spChg>
        <pc:spChg chg="add mod">
          <ac:chgData name="XuMingle" userId="6accb246-f179-42e5-8cc4-2c1a8de5b234" providerId="ADAL" clId="{0E601E55-D5AE-49BE-9A12-77034AC5D503}" dt="2022-11-28T08:06:28.777" v="1512" actId="1076"/>
          <ac:spMkLst>
            <pc:docMk/>
            <pc:sldMk cId="3401848262" sldId="258"/>
            <ac:spMk id="48" creationId="{AF79617B-9747-8501-31EB-515F926EBBF0}"/>
          </ac:spMkLst>
        </pc:spChg>
        <pc:spChg chg="add mod">
          <ac:chgData name="XuMingle" userId="6accb246-f179-42e5-8cc4-2c1a8de5b234" providerId="ADAL" clId="{0E601E55-D5AE-49BE-9A12-77034AC5D503}" dt="2022-11-28T08:06:28.777" v="1512" actId="1076"/>
          <ac:spMkLst>
            <pc:docMk/>
            <pc:sldMk cId="3401848262" sldId="258"/>
            <ac:spMk id="49" creationId="{8A6C5F8B-F808-E385-CD14-9A090F1C6B93}"/>
          </ac:spMkLst>
        </pc:spChg>
        <pc:spChg chg="add mod">
          <ac:chgData name="XuMingle" userId="6accb246-f179-42e5-8cc4-2c1a8de5b234" providerId="ADAL" clId="{0E601E55-D5AE-49BE-9A12-77034AC5D503}" dt="2022-11-28T08:06:28.777" v="1512" actId="1076"/>
          <ac:spMkLst>
            <pc:docMk/>
            <pc:sldMk cId="3401848262" sldId="258"/>
            <ac:spMk id="50" creationId="{C9E13031-872E-0EC9-3A05-7E0873F68EDD}"/>
          </ac:spMkLst>
        </pc:spChg>
        <pc:spChg chg="add mod">
          <ac:chgData name="XuMingle" userId="6accb246-f179-42e5-8cc4-2c1a8de5b234" providerId="ADAL" clId="{0E601E55-D5AE-49BE-9A12-77034AC5D503}" dt="2022-11-28T08:06:28.777" v="1512" actId="1076"/>
          <ac:spMkLst>
            <pc:docMk/>
            <pc:sldMk cId="3401848262" sldId="258"/>
            <ac:spMk id="51" creationId="{6DD9C05F-3C67-599C-BC9E-7F7FCF4654B4}"/>
          </ac:spMkLst>
        </pc:spChg>
        <pc:spChg chg="add mod">
          <ac:chgData name="XuMingle" userId="6accb246-f179-42e5-8cc4-2c1a8de5b234" providerId="ADAL" clId="{0E601E55-D5AE-49BE-9A12-77034AC5D503}" dt="2022-11-28T08:06:28.777" v="1512" actId="1076"/>
          <ac:spMkLst>
            <pc:docMk/>
            <pc:sldMk cId="3401848262" sldId="258"/>
            <ac:spMk id="52" creationId="{4F03CB2D-60BA-D3E6-693D-6044AB2BB976}"/>
          </ac:spMkLst>
        </pc:spChg>
        <pc:spChg chg="add mod">
          <ac:chgData name="XuMingle" userId="6accb246-f179-42e5-8cc4-2c1a8de5b234" providerId="ADAL" clId="{0E601E55-D5AE-49BE-9A12-77034AC5D503}" dt="2022-11-28T08:06:28.777" v="1512" actId="1076"/>
          <ac:spMkLst>
            <pc:docMk/>
            <pc:sldMk cId="3401848262" sldId="258"/>
            <ac:spMk id="53" creationId="{284F9255-31AF-710C-70EE-CF7EA1F73B3D}"/>
          </ac:spMkLst>
        </pc:spChg>
        <pc:spChg chg="add mod">
          <ac:chgData name="XuMingle" userId="6accb246-f179-42e5-8cc4-2c1a8de5b234" providerId="ADAL" clId="{0E601E55-D5AE-49BE-9A12-77034AC5D503}" dt="2022-11-28T08:06:28.777" v="1512" actId="1076"/>
          <ac:spMkLst>
            <pc:docMk/>
            <pc:sldMk cId="3401848262" sldId="258"/>
            <ac:spMk id="54" creationId="{EC3F41B2-115B-29E4-AE70-564261F5F503}"/>
          </ac:spMkLst>
        </pc:spChg>
        <pc:spChg chg="add mod">
          <ac:chgData name="XuMingle" userId="6accb246-f179-42e5-8cc4-2c1a8de5b234" providerId="ADAL" clId="{0E601E55-D5AE-49BE-9A12-77034AC5D503}" dt="2022-11-28T08:06:28.777" v="1512" actId="1076"/>
          <ac:spMkLst>
            <pc:docMk/>
            <pc:sldMk cId="3401848262" sldId="258"/>
            <ac:spMk id="55" creationId="{1D9169BC-D2BD-1C3A-20B7-4FA2DB0627D8}"/>
          </ac:spMkLst>
        </pc:spChg>
        <pc:spChg chg="add mod">
          <ac:chgData name="XuMingle" userId="6accb246-f179-42e5-8cc4-2c1a8de5b234" providerId="ADAL" clId="{0E601E55-D5AE-49BE-9A12-77034AC5D503}" dt="2022-11-28T08:06:28.777" v="1512" actId="1076"/>
          <ac:spMkLst>
            <pc:docMk/>
            <pc:sldMk cId="3401848262" sldId="258"/>
            <ac:spMk id="56" creationId="{7A5011F5-74DB-B267-80DF-7C0D877E661D}"/>
          </ac:spMkLst>
        </pc:spChg>
        <pc:spChg chg="add del mod">
          <ac:chgData name="XuMingle" userId="6accb246-f179-42e5-8cc4-2c1a8de5b234" providerId="ADAL" clId="{0E601E55-D5AE-49BE-9A12-77034AC5D503}" dt="2022-11-28T07:53:09.058" v="1073" actId="478"/>
          <ac:spMkLst>
            <pc:docMk/>
            <pc:sldMk cId="3401848262" sldId="258"/>
            <ac:spMk id="57" creationId="{BF56C7AB-5C73-283B-DF27-53020C7AD3E6}"/>
          </ac:spMkLst>
        </pc:spChg>
        <pc:spChg chg="add mod">
          <ac:chgData name="XuMingle" userId="6accb246-f179-42e5-8cc4-2c1a8de5b234" providerId="ADAL" clId="{0E601E55-D5AE-49BE-9A12-77034AC5D503}" dt="2022-11-28T08:06:28.777" v="1512" actId="1076"/>
          <ac:spMkLst>
            <pc:docMk/>
            <pc:sldMk cId="3401848262" sldId="258"/>
            <ac:spMk id="58" creationId="{ADF01AF0-4342-0517-FF63-5A15D67FD5A4}"/>
          </ac:spMkLst>
        </pc:spChg>
        <pc:spChg chg="add mod ord">
          <ac:chgData name="XuMingle" userId="6accb246-f179-42e5-8cc4-2c1a8de5b234" providerId="ADAL" clId="{0E601E55-D5AE-49BE-9A12-77034AC5D503}" dt="2022-11-28T08:06:32.798" v="1513" actId="1076"/>
          <ac:spMkLst>
            <pc:docMk/>
            <pc:sldMk cId="3401848262" sldId="258"/>
            <ac:spMk id="59" creationId="{3C999A8E-CC3F-0F89-C270-94344492B129}"/>
          </ac:spMkLst>
        </pc:spChg>
        <pc:spChg chg="add mod">
          <ac:chgData name="XuMingle" userId="6accb246-f179-42e5-8cc4-2c1a8de5b234" providerId="ADAL" clId="{0E601E55-D5AE-49BE-9A12-77034AC5D503}" dt="2022-11-28T08:06:32.798" v="1513" actId="1076"/>
          <ac:spMkLst>
            <pc:docMk/>
            <pc:sldMk cId="3401848262" sldId="258"/>
            <ac:spMk id="60" creationId="{33015DA3-E320-0387-7C2F-CACE641E4B04}"/>
          </ac:spMkLst>
        </pc:spChg>
        <pc:spChg chg="add mod">
          <ac:chgData name="XuMingle" userId="6accb246-f179-42e5-8cc4-2c1a8de5b234" providerId="ADAL" clId="{0E601E55-D5AE-49BE-9A12-77034AC5D503}" dt="2022-11-28T08:06:22.196" v="1511" actId="20577"/>
          <ac:spMkLst>
            <pc:docMk/>
            <pc:sldMk cId="3401848262" sldId="258"/>
            <ac:spMk id="61" creationId="{29FC53BA-CB02-F183-F7BE-BB8D4A243059}"/>
          </ac:spMkLst>
        </pc:spChg>
      </pc:sldChg>
      <pc:sldChg chg="addSp delSp modSp add mod">
        <pc:chgData name="XuMingle" userId="6accb246-f179-42e5-8cc4-2c1a8de5b234" providerId="ADAL" clId="{0E601E55-D5AE-49BE-9A12-77034AC5D503}" dt="2022-11-28T08:05:35.800" v="1453" actId="12788"/>
        <pc:sldMkLst>
          <pc:docMk/>
          <pc:sldMk cId="4289646740" sldId="259"/>
        </pc:sldMkLst>
        <pc:spChg chg="add del mod">
          <ac:chgData name="XuMingle" userId="6accb246-f179-42e5-8cc4-2c1a8de5b234" providerId="ADAL" clId="{0E601E55-D5AE-49BE-9A12-77034AC5D503}" dt="2022-11-28T07:45:34.620" v="849" actId="478"/>
          <ac:spMkLst>
            <pc:docMk/>
            <pc:sldMk cId="4289646740" sldId="259"/>
            <ac:spMk id="2" creationId="{0DA03869-E21A-1E1F-B0F6-B59D88FAAC15}"/>
          </ac:spMkLst>
        </pc:spChg>
        <pc:spChg chg="mod">
          <ac:chgData name="XuMingle" userId="6accb246-f179-42e5-8cc4-2c1a8de5b234" providerId="ADAL" clId="{0E601E55-D5AE-49BE-9A12-77034AC5D503}" dt="2022-11-28T07:45:18.848" v="830" actId="20577"/>
          <ac:spMkLst>
            <pc:docMk/>
            <pc:sldMk cId="4289646740" sldId="259"/>
            <ac:spMk id="4" creationId="{55DFA0DD-5622-4EA7-0E01-212793951749}"/>
          </ac:spMkLst>
        </pc:spChg>
        <pc:spChg chg="add del mod">
          <ac:chgData name="XuMingle" userId="6accb246-f179-42e5-8cc4-2c1a8de5b234" providerId="ADAL" clId="{0E601E55-D5AE-49BE-9A12-77034AC5D503}" dt="2022-11-28T07:45:34.620" v="849" actId="478"/>
          <ac:spMkLst>
            <pc:docMk/>
            <pc:sldMk cId="4289646740" sldId="259"/>
            <ac:spMk id="5" creationId="{7914CA79-313B-F072-4643-57EA40F8B3C1}"/>
          </ac:spMkLst>
        </pc:spChg>
        <pc:spChg chg="add del mod">
          <ac:chgData name="XuMingle" userId="6accb246-f179-42e5-8cc4-2c1a8de5b234" providerId="ADAL" clId="{0E601E55-D5AE-49BE-9A12-77034AC5D503}" dt="2022-11-28T07:45:34.620" v="849" actId="478"/>
          <ac:spMkLst>
            <pc:docMk/>
            <pc:sldMk cId="4289646740" sldId="259"/>
            <ac:spMk id="6" creationId="{8A1BEDB7-A23E-BF37-F61E-FD21FD42F224}"/>
          </ac:spMkLst>
        </pc:spChg>
        <pc:spChg chg="add del mod">
          <ac:chgData name="XuMingle" userId="6accb246-f179-42e5-8cc4-2c1a8de5b234" providerId="ADAL" clId="{0E601E55-D5AE-49BE-9A12-77034AC5D503}" dt="2022-11-28T08:05:35.800" v="1453" actId="12788"/>
          <ac:spMkLst>
            <pc:docMk/>
            <pc:sldMk cId="4289646740" sldId="259"/>
            <ac:spMk id="7" creationId="{AEDD8D45-BF4E-BAFF-FAD1-902E21BE39DD}"/>
          </ac:spMkLst>
        </pc:spChg>
        <pc:spChg chg="add del mod">
          <ac:chgData name="XuMingle" userId="6accb246-f179-42e5-8cc4-2c1a8de5b234" providerId="ADAL" clId="{0E601E55-D5AE-49BE-9A12-77034AC5D503}" dt="2022-11-28T07:45:34.620" v="849" actId="478"/>
          <ac:spMkLst>
            <pc:docMk/>
            <pc:sldMk cId="4289646740" sldId="259"/>
            <ac:spMk id="8" creationId="{28E24D5B-3D81-D749-2A9F-50F18208AE64}"/>
          </ac:spMkLst>
        </pc:spChg>
        <pc:spChg chg="add del mod">
          <ac:chgData name="XuMingle" userId="6accb246-f179-42e5-8cc4-2c1a8de5b234" providerId="ADAL" clId="{0E601E55-D5AE-49BE-9A12-77034AC5D503}" dt="2022-11-28T07:45:34.620" v="849" actId="478"/>
          <ac:spMkLst>
            <pc:docMk/>
            <pc:sldMk cId="4289646740" sldId="259"/>
            <ac:spMk id="9" creationId="{FE89D28C-FDFD-DC46-DB47-138F24679F05}"/>
          </ac:spMkLst>
        </pc:spChg>
        <pc:spChg chg="add del mod">
          <ac:chgData name="XuMingle" userId="6accb246-f179-42e5-8cc4-2c1a8de5b234" providerId="ADAL" clId="{0E601E55-D5AE-49BE-9A12-77034AC5D503}" dt="2022-11-28T07:45:34.620" v="849" actId="478"/>
          <ac:spMkLst>
            <pc:docMk/>
            <pc:sldMk cId="4289646740" sldId="259"/>
            <ac:spMk id="10" creationId="{313DF958-EAE5-1E1B-D0D5-28F2214074C2}"/>
          </ac:spMkLst>
        </pc:spChg>
        <pc:spChg chg="add del">
          <ac:chgData name="XuMingle" userId="6accb246-f179-42e5-8cc4-2c1a8de5b234" providerId="ADAL" clId="{0E601E55-D5AE-49BE-9A12-77034AC5D503}" dt="2022-11-28T07:34:21.680" v="542" actId="22"/>
          <ac:spMkLst>
            <pc:docMk/>
            <pc:sldMk cId="4289646740" sldId="259"/>
            <ac:spMk id="12" creationId="{FDF6B8AB-9505-08A8-E905-44739831E3B4}"/>
          </ac:spMkLst>
        </pc:spChg>
        <pc:spChg chg="add del mod">
          <ac:chgData name="XuMingle" userId="6accb246-f179-42e5-8cc4-2c1a8de5b234" providerId="ADAL" clId="{0E601E55-D5AE-49BE-9A12-77034AC5D503}" dt="2022-11-28T07:45:34.620" v="849" actId="478"/>
          <ac:spMkLst>
            <pc:docMk/>
            <pc:sldMk cId="4289646740" sldId="259"/>
            <ac:spMk id="13" creationId="{A968E1BA-6A95-C08D-AABC-1DCE5D9DDF9E}"/>
          </ac:spMkLst>
        </pc:spChg>
        <pc:spChg chg="add del mod">
          <ac:chgData name="XuMingle" userId="6accb246-f179-42e5-8cc4-2c1a8de5b234" providerId="ADAL" clId="{0E601E55-D5AE-49BE-9A12-77034AC5D503}" dt="2022-11-28T07:45:34.620" v="849" actId="478"/>
          <ac:spMkLst>
            <pc:docMk/>
            <pc:sldMk cId="4289646740" sldId="259"/>
            <ac:spMk id="14" creationId="{61C1A9D6-BD7A-D02B-079A-21270F3609FF}"/>
          </ac:spMkLst>
        </pc:spChg>
        <pc:spChg chg="add del mod">
          <ac:chgData name="XuMingle" userId="6accb246-f179-42e5-8cc4-2c1a8de5b234" providerId="ADAL" clId="{0E601E55-D5AE-49BE-9A12-77034AC5D503}" dt="2022-11-28T07:34:37.127" v="548" actId="478"/>
          <ac:spMkLst>
            <pc:docMk/>
            <pc:sldMk cId="4289646740" sldId="259"/>
            <ac:spMk id="15" creationId="{475EF82E-529D-17BD-CCBB-F5CAD552E0ED}"/>
          </ac:spMkLst>
        </pc:spChg>
        <pc:spChg chg="add del mod">
          <ac:chgData name="XuMingle" userId="6accb246-f179-42e5-8cc4-2c1a8de5b234" providerId="ADAL" clId="{0E601E55-D5AE-49BE-9A12-77034AC5D503}" dt="2022-11-28T07:45:34.620" v="849" actId="478"/>
          <ac:spMkLst>
            <pc:docMk/>
            <pc:sldMk cId="4289646740" sldId="259"/>
            <ac:spMk id="16" creationId="{F4039A24-4FCD-BEB2-23C7-53CF7D446FDD}"/>
          </ac:spMkLst>
        </pc:spChg>
        <pc:spChg chg="add del mod">
          <ac:chgData name="XuMingle" userId="6accb246-f179-42e5-8cc4-2c1a8de5b234" providerId="ADAL" clId="{0E601E55-D5AE-49BE-9A12-77034AC5D503}" dt="2022-11-28T07:45:34.620" v="849" actId="478"/>
          <ac:spMkLst>
            <pc:docMk/>
            <pc:sldMk cId="4289646740" sldId="259"/>
            <ac:spMk id="17" creationId="{7522CA05-8B89-E4AD-144A-8139D6746136}"/>
          </ac:spMkLst>
        </pc:spChg>
        <pc:spChg chg="add del mod">
          <ac:chgData name="XuMingle" userId="6accb246-f179-42e5-8cc4-2c1a8de5b234" providerId="ADAL" clId="{0E601E55-D5AE-49BE-9A12-77034AC5D503}" dt="2022-11-28T07:45:34.620" v="849" actId="478"/>
          <ac:spMkLst>
            <pc:docMk/>
            <pc:sldMk cId="4289646740" sldId="259"/>
            <ac:spMk id="18" creationId="{FA493FF9-EA19-C090-0E7B-A9BA29BF3488}"/>
          </ac:spMkLst>
        </pc:spChg>
        <pc:spChg chg="add del mod">
          <ac:chgData name="XuMingle" userId="6accb246-f179-42e5-8cc4-2c1a8de5b234" providerId="ADAL" clId="{0E601E55-D5AE-49BE-9A12-77034AC5D503}" dt="2022-11-28T07:45:34.620" v="849" actId="478"/>
          <ac:spMkLst>
            <pc:docMk/>
            <pc:sldMk cId="4289646740" sldId="259"/>
            <ac:spMk id="19" creationId="{2168FE4C-9BDF-9853-1A4C-2E596FC09908}"/>
          </ac:spMkLst>
        </pc:spChg>
        <pc:spChg chg="add del mod">
          <ac:chgData name="XuMingle" userId="6accb246-f179-42e5-8cc4-2c1a8de5b234" providerId="ADAL" clId="{0E601E55-D5AE-49BE-9A12-77034AC5D503}" dt="2022-11-28T07:45:34.620" v="849" actId="478"/>
          <ac:spMkLst>
            <pc:docMk/>
            <pc:sldMk cId="4289646740" sldId="259"/>
            <ac:spMk id="20" creationId="{77015C73-976C-DD75-C5FC-9398D6ABF084}"/>
          </ac:spMkLst>
        </pc:spChg>
        <pc:spChg chg="add del mod">
          <ac:chgData name="XuMingle" userId="6accb246-f179-42e5-8cc4-2c1a8de5b234" providerId="ADAL" clId="{0E601E55-D5AE-49BE-9A12-77034AC5D503}" dt="2022-11-28T08:05:35.800" v="1453" actId="12788"/>
          <ac:spMkLst>
            <pc:docMk/>
            <pc:sldMk cId="4289646740" sldId="259"/>
            <ac:spMk id="21" creationId="{D19CCD01-15E2-B4CC-A25F-F6082063CBC1}"/>
          </ac:spMkLst>
        </pc:spChg>
        <pc:spChg chg="add del mod">
          <ac:chgData name="XuMingle" userId="6accb246-f179-42e5-8cc4-2c1a8de5b234" providerId="ADAL" clId="{0E601E55-D5AE-49BE-9A12-77034AC5D503}" dt="2022-11-28T07:45:34.620" v="849" actId="478"/>
          <ac:spMkLst>
            <pc:docMk/>
            <pc:sldMk cId="4289646740" sldId="259"/>
            <ac:spMk id="22" creationId="{A8A17CCF-B0D6-6F8C-79E4-E1503CEFC76F}"/>
          </ac:spMkLst>
        </pc:spChg>
        <pc:spChg chg="add del mod">
          <ac:chgData name="XuMingle" userId="6accb246-f179-42e5-8cc4-2c1a8de5b234" providerId="ADAL" clId="{0E601E55-D5AE-49BE-9A12-77034AC5D503}" dt="2022-11-28T07:45:34.620" v="849" actId="478"/>
          <ac:spMkLst>
            <pc:docMk/>
            <pc:sldMk cId="4289646740" sldId="259"/>
            <ac:spMk id="23" creationId="{D3200B4D-2319-07C5-AC49-FB1F795F8D22}"/>
          </ac:spMkLst>
        </pc:spChg>
        <pc:spChg chg="add mod">
          <ac:chgData name="XuMingle" userId="6accb246-f179-42e5-8cc4-2c1a8de5b234" providerId="ADAL" clId="{0E601E55-D5AE-49BE-9A12-77034AC5D503}" dt="2022-11-28T07:37:09.708" v="620" actId="571"/>
          <ac:spMkLst>
            <pc:docMk/>
            <pc:sldMk cId="4289646740" sldId="259"/>
            <ac:spMk id="24" creationId="{83DE2E36-36D3-7937-1CFA-10F43F28A88D}"/>
          </ac:spMkLst>
        </pc:spChg>
        <pc:spChg chg="add mod">
          <ac:chgData name="XuMingle" userId="6accb246-f179-42e5-8cc4-2c1a8de5b234" providerId="ADAL" clId="{0E601E55-D5AE-49BE-9A12-77034AC5D503}" dt="2022-11-28T07:37:09.708" v="620" actId="571"/>
          <ac:spMkLst>
            <pc:docMk/>
            <pc:sldMk cId="4289646740" sldId="259"/>
            <ac:spMk id="25" creationId="{7CC75B8F-D59D-032F-B56D-3720BE300970}"/>
          </ac:spMkLst>
        </pc:spChg>
        <pc:spChg chg="add del mod">
          <ac:chgData name="XuMingle" userId="6accb246-f179-42e5-8cc4-2c1a8de5b234" providerId="ADAL" clId="{0E601E55-D5AE-49BE-9A12-77034AC5D503}" dt="2022-11-28T07:45:34.620" v="849" actId="478"/>
          <ac:spMkLst>
            <pc:docMk/>
            <pc:sldMk cId="4289646740" sldId="259"/>
            <ac:spMk id="26" creationId="{211AD205-9992-8B41-ECB9-E3E220228C36}"/>
          </ac:spMkLst>
        </pc:spChg>
        <pc:spChg chg="add del mod">
          <ac:chgData name="XuMingle" userId="6accb246-f179-42e5-8cc4-2c1a8de5b234" providerId="ADAL" clId="{0E601E55-D5AE-49BE-9A12-77034AC5D503}" dt="2022-11-28T07:45:34.620" v="849" actId="478"/>
          <ac:spMkLst>
            <pc:docMk/>
            <pc:sldMk cId="4289646740" sldId="259"/>
            <ac:spMk id="27" creationId="{9B4B2AC1-0647-8846-4F19-C89C5FCC5935}"/>
          </ac:spMkLst>
        </pc:spChg>
        <pc:spChg chg="add del mod">
          <ac:chgData name="XuMingle" userId="6accb246-f179-42e5-8cc4-2c1a8de5b234" providerId="ADAL" clId="{0E601E55-D5AE-49BE-9A12-77034AC5D503}" dt="2022-11-28T07:45:34.620" v="849" actId="478"/>
          <ac:spMkLst>
            <pc:docMk/>
            <pc:sldMk cId="4289646740" sldId="259"/>
            <ac:spMk id="28" creationId="{853C2D15-5973-24FD-E4F4-5D39BFE03FAD}"/>
          </ac:spMkLst>
        </pc:spChg>
        <pc:spChg chg="add mod">
          <ac:chgData name="XuMingle" userId="6accb246-f179-42e5-8cc4-2c1a8de5b234" providerId="ADAL" clId="{0E601E55-D5AE-49BE-9A12-77034AC5D503}" dt="2022-11-28T08:05:27.704" v="1445" actId="14100"/>
          <ac:spMkLst>
            <pc:docMk/>
            <pc:sldMk cId="4289646740" sldId="259"/>
            <ac:spMk id="29" creationId="{02D8893B-DCDE-5AA8-C826-4FA5BE9751EF}"/>
          </ac:spMkLst>
        </pc:spChg>
      </pc:sldChg>
      <pc:sldChg chg="new del">
        <pc:chgData name="XuMingle" userId="6accb246-f179-42e5-8cc4-2c1a8de5b234" providerId="ADAL" clId="{0E601E55-D5AE-49BE-9A12-77034AC5D503}" dt="2022-11-28T07:56:56.321" v="1076" actId="47"/>
        <pc:sldMkLst>
          <pc:docMk/>
          <pc:sldMk cId="121511265" sldId="260"/>
        </pc:sldMkLst>
      </pc:sldChg>
      <pc:sldChg chg="addSp delSp modSp add mod ord modAnim">
        <pc:chgData name="XuMingle" userId="6accb246-f179-42e5-8cc4-2c1a8de5b234" providerId="ADAL" clId="{0E601E55-D5AE-49BE-9A12-77034AC5D503}" dt="2022-11-29T04:53:37.855" v="8285"/>
        <pc:sldMkLst>
          <pc:docMk/>
          <pc:sldMk cId="3355501188" sldId="260"/>
        </pc:sldMkLst>
        <pc:spChg chg="add del mod">
          <ac:chgData name="XuMingle" userId="6accb246-f179-42e5-8cc4-2c1a8de5b234" providerId="ADAL" clId="{0E601E55-D5AE-49BE-9A12-77034AC5D503}" dt="2022-11-28T08:00:45.102" v="1237"/>
          <ac:spMkLst>
            <pc:docMk/>
            <pc:sldMk cId="3355501188" sldId="260"/>
            <ac:spMk id="2" creationId="{910429DD-75FA-F3C1-861D-775CD4EE97B1}"/>
          </ac:spMkLst>
        </pc:spChg>
        <pc:spChg chg="mod">
          <ac:chgData name="XuMingle" userId="6accb246-f179-42e5-8cc4-2c1a8de5b234" providerId="ADAL" clId="{0E601E55-D5AE-49BE-9A12-77034AC5D503}" dt="2022-11-28T08:01:14.356" v="1258" actId="20577"/>
          <ac:spMkLst>
            <pc:docMk/>
            <pc:sldMk cId="3355501188" sldId="260"/>
            <ac:spMk id="4" creationId="{55DFA0DD-5622-4EA7-0E01-212793951749}"/>
          </ac:spMkLst>
        </pc:spChg>
        <pc:spChg chg="add del mod">
          <ac:chgData name="XuMingle" userId="6accb246-f179-42e5-8cc4-2c1a8de5b234" providerId="ADAL" clId="{0E601E55-D5AE-49BE-9A12-77034AC5D503}" dt="2022-11-28T08:00:45.102" v="1237"/>
          <ac:spMkLst>
            <pc:docMk/>
            <pc:sldMk cId="3355501188" sldId="260"/>
            <ac:spMk id="5" creationId="{5DDB7D2D-4B7C-0A4E-1C35-EEBCC16C446D}"/>
          </ac:spMkLst>
        </pc:spChg>
        <pc:spChg chg="add del mod">
          <ac:chgData name="XuMingle" userId="6accb246-f179-42e5-8cc4-2c1a8de5b234" providerId="ADAL" clId="{0E601E55-D5AE-49BE-9A12-77034AC5D503}" dt="2022-11-28T08:00:45.102" v="1237"/>
          <ac:spMkLst>
            <pc:docMk/>
            <pc:sldMk cId="3355501188" sldId="260"/>
            <ac:spMk id="6" creationId="{F25236F6-864D-6D87-3BD6-73348BA49247}"/>
          </ac:spMkLst>
        </pc:spChg>
        <pc:spChg chg="add del mod">
          <ac:chgData name="XuMingle" userId="6accb246-f179-42e5-8cc4-2c1a8de5b234" providerId="ADAL" clId="{0E601E55-D5AE-49BE-9A12-77034AC5D503}" dt="2022-11-28T08:00:45.102" v="1237"/>
          <ac:spMkLst>
            <pc:docMk/>
            <pc:sldMk cId="3355501188" sldId="260"/>
            <ac:spMk id="7" creationId="{ED20DEBE-FB85-22C9-F010-B869C51989E8}"/>
          </ac:spMkLst>
        </pc:spChg>
        <pc:spChg chg="add del mod">
          <ac:chgData name="XuMingle" userId="6accb246-f179-42e5-8cc4-2c1a8de5b234" providerId="ADAL" clId="{0E601E55-D5AE-49BE-9A12-77034AC5D503}" dt="2022-11-28T08:00:45.102" v="1237"/>
          <ac:spMkLst>
            <pc:docMk/>
            <pc:sldMk cId="3355501188" sldId="260"/>
            <ac:spMk id="8" creationId="{1F10A85D-ECEA-F406-EF8E-02B8F85F4437}"/>
          </ac:spMkLst>
        </pc:spChg>
        <pc:spChg chg="add del mod">
          <ac:chgData name="XuMingle" userId="6accb246-f179-42e5-8cc4-2c1a8de5b234" providerId="ADAL" clId="{0E601E55-D5AE-49BE-9A12-77034AC5D503}" dt="2022-11-28T08:00:45.102" v="1237"/>
          <ac:spMkLst>
            <pc:docMk/>
            <pc:sldMk cId="3355501188" sldId="260"/>
            <ac:spMk id="9" creationId="{B35D9D4E-5B6C-E4FF-1D33-C99AEB182CE7}"/>
          </ac:spMkLst>
        </pc:spChg>
        <pc:spChg chg="add del mod">
          <ac:chgData name="XuMingle" userId="6accb246-f179-42e5-8cc4-2c1a8de5b234" providerId="ADAL" clId="{0E601E55-D5AE-49BE-9A12-77034AC5D503}" dt="2022-11-28T08:00:45.102" v="1237"/>
          <ac:spMkLst>
            <pc:docMk/>
            <pc:sldMk cId="3355501188" sldId="260"/>
            <ac:spMk id="10" creationId="{57CE5C66-5EDD-CD6C-CA86-1D5D73229716}"/>
          </ac:spMkLst>
        </pc:spChg>
        <pc:spChg chg="add del mod">
          <ac:chgData name="XuMingle" userId="6accb246-f179-42e5-8cc4-2c1a8de5b234" providerId="ADAL" clId="{0E601E55-D5AE-49BE-9A12-77034AC5D503}" dt="2022-11-28T08:00:45.102" v="1237"/>
          <ac:spMkLst>
            <pc:docMk/>
            <pc:sldMk cId="3355501188" sldId="260"/>
            <ac:spMk id="11" creationId="{F2804D75-F214-B302-5880-D7D6B67EA502}"/>
          </ac:spMkLst>
        </pc:spChg>
        <pc:spChg chg="add del mod">
          <ac:chgData name="XuMingle" userId="6accb246-f179-42e5-8cc4-2c1a8de5b234" providerId="ADAL" clId="{0E601E55-D5AE-49BE-9A12-77034AC5D503}" dt="2022-11-28T08:00:45.102" v="1237"/>
          <ac:spMkLst>
            <pc:docMk/>
            <pc:sldMk cId="3355501188" sldId="260"/>
            <ac:spMk id="12" creationId="{24FAD9C5-14D5-003A-E8B1-EC5F12169986}"/>
          </ac:spMkLst>
        </pc:spChg>
        <pc:spChg chg="add del mod">
          <ac:chgData name="XuMingle" userId="6accb246-f179-42e5-8cc4-2c1a8de5b234" providerId="ADAL" clId="{0E601E55-D5AE-49BE-9A12-77034AC5D503}" dt="2022-11-28T08:00:45.102" v="1237"/>
          <ac:spMkLst>
            <pc:docMk/>
            <pc:sldMk cId="3355501188" sldId="260"/>
            <ac:spMk id="13" creationId="{2C61982D-3253-9541-44B2-B67ECB9D5F8D}"/>
          </ac:spMkLst>
        </pc:spChg>
        <pc:spChg chg="add del mod">
          <ac:chgData name="XuMingle" userId="6accb246-f179-42e5-8cc4-2c1a8de5b234" providerId="ADAL" clId="{0E601E55-D5AE-49BE-9A12-77034AC5D503}" dt="2022-11-28T08:00:45.102" v="1237"/>
          <ac:spMkLst>
            <pc:docMk/>
            <pc:sldMk cId="3355501188" sldId="260"/>
            <ac:spMk id="14" creationId="{72A5197E-E228-DB82-A15D-FA4F6AB077C5}"/>
          </ac:spMkLst>
        </pc:spChg>
        <pc:spChg chg="add del mod">
          <ac:chgData name="XuMingle" userId="6accb246-f179-42e5-8cc4-2c1a8de5b234" providerId="ADAL" clId="{0E601E55-D5AE-49BE-9A12-77034AC5D503}" dt="2022-11-28T08:00:45.102" v="1237"/>
          <ac:spMkLst>
            <pc:docMk/>
            <pc:sldMk cId="3355501188" sldId="260"/>
            <ac:spMk id="15" creationId="{9AB69DEC-E5F9-9FEE-585E-4C45EE93BAC5}"/>
          </ac:spMkLst>
        </pc:spChg>
        <pc:spChg chg="add del mod">
          <ac:chgData name="XuMingle" userId="6accb246-f179-42e5-8cc4-2c1a8de5b234" providerId="ADAL" clId="{0E601E55-D5AE-49BE-9A12-77034AC5D503}" dt="2022-11-28T08:00:45.102" v="1237"/>
          <ac:spMkLst>
            <pc:docMk/>
            <pc:sldMk cId="3355501188" sldId="260"/>
            <ac:spMk id="16" creationId="{C804E158-3860-16A4-D9CC-F29BB757BC7F}"/>
          </ac:spMkLst>
        </pc:spChg>
        <pc:spChg chg="add mod">
          <ac:chgData name="XuMingle" userId="6accb246-f179-42e5-8cc4-2c1a8de5b234" providerId="ADAL" clId="{0E601E55-D5AE-49BE-9A12-77034AC5D503}" dt="2022-11-28T08:00:53.693" v="1239" actId="1076"/>
          <ac:spMkLst>
            <pc:docMk/>
            <pc:sldMk cId="3355501188" sldId="260"/>
            <ac:spMk id="17" creationId="{BA453120-93A6-AC62-D20C-7EEF8D68485F}"/>
          </ac:spMkLst>
        </pc:spChg>
        <pc:spChg chg="add mod">
          <ac:chgData name="XuMingle" userId="6accb246-f179-42e5-8cc4-2c1a8de5b234" providerId="ADAL" clId="{0E601E55-D5AE-49BE-9A12-77034AC5D503}" dt="2022-11-28T08:00:53.693" v="1239" actId="1076"/>
          <ac:spMkLst>
            <pc:docMk/>
            <pc:sldMk cId="3355501188" sldId="260"/>
            <ac:spMk id="18" creationId="{CF02D619-1387-5D92-E5FB-720A3DF90CFA}"/>
          </ac:spMkLst>
        </pc:spChg>
        <pc:spChg chg="add mod">
          <ac:chgData name="XuMingle" userId="6accb246-f179-42e5-8cc4-2c1a8de5b234" providerId="ADAL" clId="{0E601E55-D5AE-49BE-9A12-77034AC5D503}" dt="2022-11-28T08:00:53.693" v="1239" actId="1076"/>
          <ac:spMkLst>
            <pc:docMk/>
            <pc:sldMk cId="3355501188" sldId="260"/>
            <ac:spMk id="19" creationId="{86C8358D-381D-4182-F277-164266D8D9A0}"/>
          </ac:spMkLst>
        </pc:spChg>
        <pc:spChg chg="add mod">
          <ac:chgData name="XuMingle" userId="6accb246-f179-42e5-8cc4-2c1a8de5b234" providerId="ADAL" clId="{0E601E55-D5AE-49BE-9A12-77034AC5D503}" dt="2022-11-28T08:02:57.535" v="1315" actId="20577"/>
          <ac:spMkLst>
            <pc:docMk/>
            <pc:sldMk cId="3355501188" sldId="260"/>
            <ac:spMk id="20" creationId="{FC1E8F57-0645-A7CF-7C95-E6C0DE8330FB}"/>
          </ac:spMkLst>
        </pc:spChg>
        <pc:spChg chg="add mod">
          <ac:chgData name="XuMingle" userId="6accb246-f179-42e5-8cc4-2c1a8de5b234" providerId="ADAL" clId="{0E601E55-D5AE-49BE-9A12-77034AC5D503}" dt="2022-11-28T08:00:53.693" v="1239" actId="1076"/>
          <ac:spMkLst>
            <pc:docMk/>
            <pc:sldMk cId="3355501188" sldId="260"/>
            <ac:spMk id="21" creationId="{5F672E03-E383-C2A3-DC63-F170D6B2AA4F}"/>
          </ac:spMkLst>
        </pc:spChg>
        <pc:spChg chg="add mod">
          <ac:chgData name="XuMingle" userId="6accb246-f179-42e5-8cc4-2c1a8de5b234" providerId="ADAL" clId="{0E601E55-D5AE-49BE-9A12-77034AC5D503}" dt="2022-11-28T08:00:53.693" v="1239" actId="1076"/>
          <ac:spMkLst>
            <pc:docMk/>
            <pc:sldMk cId="3355501188" sldId="260"/>
            <ac:spMk id="22" creationId="{C2712B9F-15F7-EC56-0374-65F2329E646A}"/>
          </ac:spMkLst>
        </pc:spChg>
        <pc:spChg chg="add mod">
          <ac:chgData name="XuMingle" userId="6accb246-f179-42e5-8cc4-2c1a8de5b234" providerId="ADAL" clId="{0E601E55-D5AE-49BE-9A12-77034AC5D503}" dt="2022-11-28T08:00:53.693" v="1239" actId="1076"/>
          <ac:spMkLst>
            <pc:docMk/>
            <pc:sldMk cId="3355501188" sldId="260"/>
            <ac:spMk id="23" creationId="{55F60700-619F-E830-2014-85F822925F80}"/>
          </ac:spMkLst>
        </pc:spChg>
        <pc:spChg chg="del mod">
          <ac:chgData name="XuMingle" userId="6accb246-f179-42e5-8cc4-2c1a8de5b234" providerId="ADAL" clId="{0E601E55-D5AE-49BE-9A12-77034AC5D503}" dt="2022-11-28T07:58:02.192" v="1216" actId="478"/>
          <ac:spMkLst>
            <pc:docMk/>
            <pc:sldMk cId="3355501188" sldId="260"/>
            <ac:spMk id="24" creationId="{982DC85C-AF14-222B-47D4-93E8463B3461}"/>
          </ac:spMkLst>
        </pc:spChg>
        <pc:spChg chg="del">
          <ac:chgData name="XuMingle" userId="6accb246-f179-42e5-8cc4-2c1a8de5b234" providerId="ADAL" clId="{0E601E55-D5AE-49BE-9A12-77034AC5D503}" dt="2022-11-28T07:58:02.192" v="1216" actId="478"/>
          <ac:spMkLst>
            <pc:docMk/>
            <pc:sldMk cId="3355501188" sldId="260"/>
            <ac:spMk id="25" creationId="{CD8A794D-0C0F-C1B5-7C02-0AEC852584B2}"/>
          </ac:spMkLst>
        </pc:spChg>
        <pc:spChg chg="del">
          <ac:chgData name="XuMingle" userId="6accb246-f179-42e5-8cc4-2c1a8de5b234" providerId="ADAL" clId="{0E601E55-D5AE-49BE-9A12-77034AC5D503}" dt="2022-11-28T07:58:02.192" v="1216" actId="478"/>
          <ac:spMkLst>
            <pc:docMk/>
            <pc:sldMk cId="3355501188" sldId="260"/>
            <ac:spMk id="26" creationId="{45F4C9FD-C62C-42B7-3DBE-A805E9F9AA13}"/>
          </ac:spMkLst>
        </pc:spChg>
        <pc:spChg chg="del">
          <ac:chgData name="XuMingle" userId="6accb246-f179-42e5-8cc4-2c1a8de5b234" providerId="ADAL" clId="{0E601E55-D5AE-49BE-9A12-77034AC5D503}" dt="2022-11-28T07:58:02.192" v="1216" actId="478"/>
          <ac:spMkLst>
            <pc:docMk/>
            <pc:sldMk cId="3355501188" sldId="260"/>
            <ac:spMk id="27" creationId="{2A155B7E-D53F-CAAD-C865-FE3486F6F99A}"/>
          </ac:spMkLst>
        </pc:spChg>
        <pc:spChg chg="del">
          <ac:chgData name="XuMingle" userId="6accb246-f179-42e5-8cc4-2c1a8de5b234" providerId="ADAL" clId="{0E601E55-D5AE-49BE-9A12-77034AC5D503}" dt="2022-11-28T07:58:02.192" v="1216" actId="478"/>
          <ac:spMkLst>
            <pc:docMk/>
            <pc:sldMk cId="3355501188" sldId="260"/>
            <ac:spMk id="28" creationId="{916E7FED-B726-D5B7-B894-117A7C9BE423}"/>
          </ac:spMkLst>
        </pc:spChg>
        <pc:spChg chg="add mod">
          <ac:chgData name="XuMingle" userId="6accb246-f179-42e5-8cc4-2c1a8de5b234" providerId="ADAL" clId="{0E601E55-D5AE-49BE-9A12-77034AC5D503}" dt="2022-11-28T08:00:53.693" v="1239" actId="1076"/>
          <ac:spMkLst>
            <pc:docMk/>
            <pc:sldMk cId="3355501188" sldId="260"/>
            <ac:spMk id="29" creationId="{F2D5AD85-E8D6-13EC-66D6-87DE3AA87D64}"/>
          </ac:spMkLst>
        </pc:spChg>
        <pc:spChg chg="del">
          <ac:chgData name="XuMingle" userId="6accb246-f179-42e5-8cc4-2c1a8de5b234" providerId="ADAL" clId="{0E601E55-D5AE-49BE-9A12-77034AC5D503}" dt="2022-11-28T07:58:02.192" v="1216" actId="478"/>
          <ac:spMkLst>
            <pc:docMk/>
            <pc:sldMk cId="3355501188" sldId="260"/>
            <ac:spMk id="30" creationId="{B1F975E5-6319-F780-643A-4DC562EE17A5}"/>
          </ac:spMkLst>
        </pc:spChg>
        <pc:spChg chg="del">
          <ac:chgData name="XuMingle" userId="6accb246-f179-42e5-8cc4-2c1a8de5b234" providerId="ADAL" clId="{0E601E55-D5AE-49BE-9A12-77034AC5D503}" dt="2022-11-28T07:58:02.192" v="1216" actId="478"/>
          <ac:spMkLst>
            <pc:docMk/>
            <pc:sldMk cId="3355501188" sldId="260"/>
            <ac:spMk id="31" creationId="{542FD2CB-C8BC-5CA4-DF27-EF5AA1889FBB}"/>
          </ac:spMkLst>
        </pc:spChg>
        <pc:spChg chg="add mod">
          <ac:chgData name="XuMingle" userId="6accb246-f179-42e5-8cc4-2c1a8de5b234" providerId="ADAL" clId="{0E601E55-D5AE-49BE-9A12-77034AC5D503}" dt="2022-11-28T08:04:02.336" v="1382" actId="1076"/>
          <ac:spMkLst>
            <pc:docMk/>
            <pc:sldMk cId="3355501188" sldId="260"/>
            <ac:spMk id="32" creationId="{F5AE8BB5-81B9-5E6D-749F-8009D1C82235}"/>
          </ac:spMkLst>
        </pc:spChg>
        <pc:spChg chg="add mod">
          <ac:chgData name="XuMingle" userId="6accb246-f179-42e5-8cc4-2c1a8de5b234" providerId="ADAL" clId="{0E601E55-D5AE-49BE-9A12-77034AC5D503}" dt="2022-11-28T08:00:53.693" v="1239" actId="1076"/>
          <ac:spMkLst>
            <pc:docMk/>
            <pc:sldMk cId="3355501188" sldId="260"/>
            <ac:spMk id="33" creationId="{CB8E0609-D089-BC9E-5670-5D14A61D0523}"/>
          </ac:spMkLst>
        </pc:spChg>
        <pc:spChg chg="del">
          <ac:chgData name="XuMingle" userId="6accb246-f179-42e5-8cc4-2c1a8de5b234" providerId="ADAL" clId="{0E601E55-D5AE-49BE-9A12-77034AC5D503}" dt="2022-11-28T07:58:02.192" v="1216" actId="478"/>
          <ac:spMkLst>
            <pc:docMk/>
            <pc:sldMk cId="3355501188" sldId="260"/>
            <ac:spMk id="34" creationId="{0D118A65-77C3-F39F-EFAF-FAF286F9F58F}"/>
          </ac:spMkLst>
        </pc:spChg>
        <pc:spChg chg="add mod">
          <ac:chgData name="XuMingle" userId="6accb246-f179-42e5-8cc4-2c1a8de5b234" providerId="ADAL" clId="{0E601E55-D5AE-49BE-9A12-77034AC5D503}" dt="2022-11-28T08:00:53.693" v="1239" actId="1076"/>
          <ac:spMkLst>
            <pc:docMk/>
            <pc:sldMk cId="3355501188" sldId="260"/>
            <ac:spMk id="35" creationId="{8B315E36-AD41-2E4B-714F-204639639563}"/>
          </ac:spMkLst>
        </pc:spChg>
        <pc:spChg chg="del">
          <ac:chgData name="XuMingle" userId="6accb246-f179-42e5-8cc4-2c1a8de5b234" providerId="ADAL" clId="{0E601E55-D5AE-49BE-9A12-77034AC5D503}" dt="2022-11-28T07:58:02.192" v="1216" actId="478"/>
          <ac:spMkLst>
            <pc:docMk/>
            <pc:sldMk cId="3355501188" sldId="260"/>
            <ac:spMk id="36" creationId="{9E43F62A-B126-A0BB-DD24-EFAC2443616B}"/>
          </ac:spMkLst>
        </pc:spChg>
        <pc:spChg chg="del">
          <ac:chgData name="XuMingle" userId="6accb246-f179-42e5-8cc4-2c1a8de5b234" providerId="ADAL" clId="{0E601E55-D5AE-49BE-9A12-77034AC5D503}" dt="2022-11-28T07:58:02.192" v="1216" actId="478"/>
          <ac:spMkLst>
            <pc:docMk/>
            <pc:sldMk cId="3355501188" sldId="260"/>
            <ac:spMk id="37" creationId="{6BB34071-3DB7-1DD0-695F-BD6C37D91B4E}"/>
          </ac:spMkLst>
        </pc:spChg>
        <pc:spChg chg="add mod">
          <ac:chgData name="XuMingle" userId="6accb246-f179-42e5-8cc4-2c1a8de5b234" providerId="ADAL" clId="{0E601E55-D5AE-49BE-9A12-77034AC5D503}" dt="2022-11-28T08:00:53.693" v="1239" actId="1076"/>
          <ac:spMkLst>
            <pc:docMk/>
            <pc:sldMk cId="3355501188" sldId="260"/>
            <ac:spMk id="38" creationId="{2B48BA57-206E-D8C0-61A7-A6611A71D36D}"/>
          </ac:spMkLst>
        </pc:spChg>
        <pc:spChg chg="add mod">
          <ac:chgData name="XuMingle" userId="6accb246-f179-42e5-8cc4-2c1a8de5b234" providerId="ADAL" clId="{0E601E55-D5AE-49BE-9A12-77034AC5D503}" dt="2022-11-28T08:00:53.693" v="1239" actId="1076"/>
          <ac:spMkLst>
            <pc:docMk/>
            <pc:sldMk cId="3355501188" sldId="260"/>
            <ac:spMk id="39" creationId="{EC4C994C-5262-3395-1CA3-D5A0033D912D}"/>
          </ac:spMkLst>
        </pc:spChg>
        <pc:spChg chg="add mod">
          <ac:chgData name="XuMingle" userId="6accb246-f179-42e5-8cc4-2c1a8de5b234" providerId="ADAL" clId="{0E601E55-D5AE-49BE-9A12-77034AC5D503}" dt="2022-11-28T08:04:12.808" v="1403" actId="20577"/>
          <ac:spMkLst>
            <pc:docMk/>
            <pc:sldMk cId="3355501188" sldId="260"/>
            <ac:spMk id="40" creationId="{28B29DF1-0BEE-418E-B530-BBB95DAFF73A}"/>
          </ac:spMkLst>
        </pc:spChg>
        <pc:spChg chg="add del mod">
          <ac:chgData name="XuMingle" userId="6accb246-f179-42e5-8cc4-2c1a8de5b234" providerId="ADAL" clId="{0E601E55-D5AE-49BE-9A12-77034AC5D503}" dt="2022-11-28T08:02:41.621" v="1290" actId="478"/>
          <ac:spMkLst>
            <pc:docMk/>
            <pc:sldMk cId="3355501188" sldId="260"/>
            <ac:spMk id="41" creationId="{B75B75C1-9003-EB2D-E1D2-7D8A4AE40043}"/>
          </ac:spMkLst>
        </pc:spChg>
        <pc:spChg chg="add mod">
          <ac:chgData name="XuMingle" userId="6accb246-f179-42e5-8cc4-2c1a8de5b234" providerId="ADAL" clId="{0E601E55-D5AE-49BE-9A12-77034AC5D503}" dt="2022-11-28T08:09:32.535" v="1564" actId="207"/>
          <ac:spMkLst>
            <pc:docMk/>
            <pc:sldMk cId="3355501188" sldId="260"/>
            <ac:spMk id="42" creationId="{B52FD1E9-7C52-8670-3174-B7196BF806D9}"/>
          </ac:spMkLst>
        </pc:spChg>
        <pc:spChg chg="add del mod">
          <ac:chgData name="XuMingle" userId="6accb246-f179-42e5-8cc4-2c1a8de5b234" providerId="ADAL" clId="{0E601E55-D5AE-49BE-9A12-77034AC5D503}" dt="2022-11-28T08:02:41.621" v="1290" actId="478"/>
          <ac:spMkLst>
            <pc:docMk/>
            <pc:sldMk cId="3355501188" sldId="260"/>
            <ac:spMk id="43" creationId="{967C59E7-4C12-27F6-67EA-904BDAD0C6E7}"/>
          </ac:spMkLst>
        </pc:spChg>
        <pc:spChg chg="add mod">
          <ac:chgData name="XuMingle" userId="6accb246-f179-42e5-8cc4-2c1a8de5b234" providerId="ADAL" clId="{0E601E55-D5AE-49BE-9A12-77034AC5D503}" dt="2022-11-28T08:03:09.065" v="1332" actId="20577"/>
          <ac:spMkLst>
            <pc:docMk/>
            <pc:sldMk cId="3355501188" sldId="260"/>
            <ac:spMk id="44" creationId="{19D04700-4607-5E03-2D86-FEEB8EFC8F5A}"/>
          </ac:spMkLst>
        </pc:spChg>
        <pc:spChg chg="add del mod">
          <ac:chgData name="XuMingle" userId="6accb246-f179-42e5-8cc4-2c1a8de5b234" providerId="ADAL" clId="{0E601E55-D5AE-49BE-9A12-77034AC5D503}" dt="2022-11-28T08:02:41.621" v="1290" actId="478"/>
          <ac:spMkLst>
            <pc:docMk/>
            <pc:sldMk cId="3355501188" sldId="260"/>
            <ac:spMk id="45" creationId="{19647016-E712-91DC-C878-81FD4F0E2729}"/>
          </ac:spMkLst>
        </pc:spChg>
        <pc:spChg chg="add del mod">
          <ac:chgData name="XuMingle" userId="6accb246-f179-42e5-8cc4-2c1a8de5b234" providerId="ADAL" clId="{0E601E55-D5AE-49BE-9A12-77034AC5D503}" dt="2022-11-28T08:02:41.621" v="1290" actId="478"/>
          <ac:spMkLst>
            <pc:docMk/>
            <pc:sldMk cId="3355501188" sldId="260"/>
            <ac:spMk id="46" creationId="{8DD9DB12-F60A-B3A1-4666-E5DE844A3BFC}"/>
          </ac:spMkLst>
        </pc:spChg>
        <pc:spChg chg="add del mod">
          <ac:chgData name="XuMingle" userId="6accb246-f179-42e5-8cc4-2c1a8de5b234" providerId="ADAL" clId="{0E601E55-D5AE-49BE-9A12-77034AC5D503}" dt="2022-11-28T08:02:41.621" v="1290" actId="478"/>
          <ac:spMkLst>
            <pc:docMk/>
            <pc:sldMk cId="3355501188" sldId="260"/>
            <ac:spMk id="47" creationId="{3167B27C-264B-D0AF-9586-DE96D88E0EA6}"/>
          </ac:spMkLst>
        </pc:spChg>
        <pc:spChg chg="del">
          <ac:chgData name="XuMingle" userId="6accb246-f179-42e5-8cc4-2c1a8de5b234" providerId="ADAL" clId="{0E601E55-D5AE-49BE-9A12-77034AC5D503}" dt="2022-11-28T07:58:02.192" v="1216" actId="478"/>
          <ac:spMkLst>
            <pc:docMk/>
            <pc:sldMk cId="3355501188" sldId="260"/>
            <ac:spMk id="48" creationId="{AF79617B-9747-8501-31EB-515F926EBBF0}"/>
          </ac:spMkLst>
        </pc:spChg>
        <pc:spChg chg="del">
          <ac:chgData name="XuMingle" userId="6accb246-f179-42e5-8cc4-2c1a8de5b234" providerId="ADAL" clId="{0E601E55-D5AE-49BE-9A12-77034AC5D503}" dt="2022-11-28T07:58:02.192" v="1216" actId="478"/>
          <ac:spMkLst>
            <pc:docMk/>
            <pc:sldMk cId="3355501188" sldId="260"/>
            <ac:spMk id="49" creationId="{8A6C5F8B-F808-E385-CD14-9A090F1C6B93}"/>
          </ac:spMkLst>
        </pc:spChg>
        <pc:spChg chg="del">
          <ac:chgData name="XuMingle" userId="6accb246-f179-42e5-8cc4-2c1a8de5b234" providerId="ADAL" clId="{0E601E55-D5AE-49BE-9A12-77034AC5D503}" dt="2022-11-28T07:58:02.192" v="1216" actId="478"/>
          <ac:spMkLst>
            <pc:docMk/>
            <pc:sldMk cId="3355501188" sldId="260"/>
            <ac:spMk id="50" creationId="{C9E13031-872E-0EC9-3A05-7E0873F68EDD}"/>
          </ac:spMkLst>
        </pc:spChg>
        <pc:spChg chg="del">
          <ac:chgData name="XuMingle" userId="6accb246-f179-42e5-8cc4-2c1a8de5b234" providerId="ADAL" clId="{0E601E55-D5AE-49BE-9A12-77034AC5D503}" dt="2022-11-28T07:58:02.192" v="1216" actId="478"/>
          <ac:spMkLst>
            <pc:docMk/>
            <pc:sldMk cId="3355501188" sldId="260"/>
            <ac:spMk id="51" creationId="{6DD9C05F-3C67-599C-BC9E-7F7FCF4654B4}"/>
          </ac:spMkLst>
        </pc:spChg>
        <pc:spChg chg="del">
          <ac:chgData name="XuMingle" userId="6accb246-f179-42e5-8cc4-2c1a8de5b234" providerId="ADAL" clId="{0E601E55-D5AE-49BE-9A12-77034AC5D503}" dt="2022-11-28T07:58:02.192" v="1216" actId="478"/>
          <ac:spMkLst>
            <pc:docMk/>
            <pc:sldMk cId="3355501188" sldId="260"/>
            <ac:spMk id="52" creationId="{4F03CB2D-60BA-D3E6-693D-6044AB2BB976}"/>
          </ac:spMkLst>
        </pc:spChg>
        <pc:spChg chg="del">
          <ac:chgData name="XuMingle" userId="6accb246-f179-42e5-8cc4-2c1a8de5b234" providerId="ADAL" clId="{0E601E55-D5AE-49BE-9A12-77034AC5D503}" dt="2022-11-28T07:58:02.192" v="1216" actId="478"/>
          <ac:spMkLst>
            <pc:docMk/>
            <pc:sldMk cId="3355501188" sldId="260"/>
            <ac:spMk id="53" creationId="{284F9255-31AF-710C-70EE-CF7EA1F73B3D}"/>
          </ac:spMkLst>
        </pc:spChg>
        <pc:spChg chg="del">
          <ac:chgData name="XuMingle" userId="6accb246-f179-42e5-8cc4-2c1a8de5b234" providerId="ADAL" clId="{0E601E55-D5AE-49BE-9A12-77034AC5D503}" dt="2022-11-28T07:58:02.192" v="1216" actId="478"/>
          <ac:spMkLst>
            <pc:docMk/>
            <pc:sldMk cId="3355501188" sldId="260"/>
            <ac:spMk id="54" creationId="{EC3F41B2-115B-29E4-AE70-564261F5F503}"/>
          </ac:spMkLst>
        </pc:spChg>
        <pc:spChg chg="del">
          <ac:chgData name="XuMingle" userId="6accb246-f179-42e5-8cc4-2c1a8de5b234" providerId="ADAL" clId="{0E601E55-D5AE-49BE-9A12-77034AC5D503}" dt="2022-11-28T07:58:02.192" v="1216" actId="478"/>
          <ac:spMkLst>
            <pc:docMk/>
            <pc:sldMk cId="3355501188" sldId="260"/>
            <ac:spMk id="55" creationId="{1D9169BC-D2BD-1C3A-20B7-4FA2DB0627D8}"/>
          </ac:spMkLst>
        </pc:spChg>
        <pc:spChg chg="del">
          <ac:chgData name="XuMingle" userId="6accb246-f179-42e5-8cc4-2c1a8de5b234" providerId="ADAL" clId="{0E601E55-D5AE-49BE-9A12-77034AC5D503}" dt="2022-11-28T07:58:02.192" v="1216" actId="478"/>
          <ac:spMkLst>
            <pc:docMk/>
            <pc:sldMk cId="3355501188" sldId="260"/>
            <ac:spMk id="56" creationId="{7A5011F5-74DB-B267-80DF-7C0D877E661D}"/>
          </ac:spMkLst>
        </pc:spChg>
        <pc:spChg chg="add del mod">
          <ac:chgData name="XuMingle" userId="6accb246-f179-42e5-8cc4-2c1a8de5b234" providerId="ADAL" clId="{0E601E55-D5AE-49BE-9A12-77034AC5D503}" dt="2022-11-28T08:02:41.621" v="1290" actId="478"/>
          <ac:spMkLst>
            <pc:docMk/>
            <pc:sldMk cId="3355501188" sldId="260"/>
            <ac:spMk id="57" creationId="{F63064E4-4DE0-B0B9-45C4-12F9D132B0DD}"/>
          </ac:spMkLst>
        </pc:spChg>
        <pc:spChg chg="del">
          <ac:chgData name="XuMingle" userId="6accb246-f179-42e5-8cc4-2c1a8de5b234" providerId="ADAL" clId="{0E601E55-D5AE-49BE-9A12-77034AC5D503}" dt="2022-11-28T07:58:02.192" v="1216" actId="478"/>
          <ac:spMkLst>
            <pc:docMk/>
            <pc:sldMk cId="3355501188" sldId="260"/>
            <ac:spMk id="58" creationId="{ADF01AF0-4342-0517-FF63-5A15D67FD5A4}"/>
          </ac:spMkLst>
        </pc:spChg>
        <pc:spChg chg="add mod">
          <ac:chgData name="XuMingle" userId="6accb246-f179-42e5-8cc4-2c1a8de5b234" providerId="ADAL" clId="{0E601E55-D5AE-49BE-9A12-77034AC5D503}" dt="2022-11-28T08:01:23.747" v="1259" actId="571"/>
          <ac:spMkLst>
            <pc:docMk/>
            <pc:sldMk cId="3355501188" sldId="260"/>
            <ac:spMk id="59" creationId="{D7415395-43EA-7CCA-9E8A-6C3C62109405}"/>
          </ac:spMkLst>
        </pc:spChg>
        <pc:spChg chg="add mod">
          <ac:chgData name="XuMingle" userId="6accb246-f179-42e5-8cc4-2c1a8de5b234" providerId="ADAL" clId="{0E601E55-D5AE-49BE-9A12-77034AC5D503}" dt="2022-11-28T08:01:23.747" v="1259" actId="571"/>
          <ac:spMkLst>
            <pc:docMk/>
            <pc:sldMk cId="3355501188" sldId="260"/>
            <ac:spMk id="60" creationId="{09D0D375-208A-9B1E-DE02-F1FD2C073A65}"/>
          </ac:spMkLst>
        </pc:spChg>
        <pc:spChg chg="add mod">
          <ac:chgData name="XuMingle" userId="6accb246-f179-42e5-8cc4-2c1a8de5b234" providerId="ADAL" clId="{0E601E55-D5AE-49BE-9A12-77034AC5D503}" dt="2022-11-28T08:01:23.747" v="1259" actId="571"/>
          <ac:spMkLst>
            <pc:docMk/>
            <pc:sldMk cId="3355501188" sldId="260"/>
            <ac:spMk id="61" creationId="{BFDC01F5-638B-D8B6-F9E1-1412E448C833}"/>
          </ac:spMkLst>
        </pc:spChg>
        <pc:spChg chg="add mod">
          <ac:chgData name="XuMingle" userId="6accb246-f179-42e5-8cc4-2c1a8de5b234" providerId="ADAL" clId="{0E601E55-D5AE-49BE-9A12-77034AC5D503}" dt="2022-11-28T08:02:29.513" v="1289" actId="207"/>
          <ac:spMkLst>
            <pc:docMk/>
            <pc:sldMk cId="3355501188" sldId="260"/>
            <ac:spMk id="62" creationId="{8571B176-8E6E-0584-0191-5968DF70DE4B}"/>
          </ac:spMkLst>
        </pc:spChg>
        <pc:spChg chg="add mod">
          <ac:chgData name="XuMingle" userId="6accb246-f179-42e5-8cc4-2c1a8de5b234" providerId="ADAL" clId="{0E601E55-D5AE-49BE-9A12-77034AC5D503}" dt="2022-11-28T08:02:29.513" v="1289" actId="207"/>
          <ac:spMkLst>
            <pc:docMk/>
            <pc:sldMk cId="3355501188" sldId="260"/>
            <ac:spMk id="63" creationId="{DB134F57-6E84-A857-EC52-8C3D70C42171}"/>
          </ac:spMkLst>
        </pc:spChg>
        <pc:spChg chg="add mod">
          <ac:chgData name="XuMingle" userId="6accb246-f179-42e5-8cc4-2c1a8de5b234" providerId="ADAL" clId="{0E601E55-D5AE-49BE-9A12-77034AC5D503}" dt="2022-11-28T08:07:06.267" v="1555" actId="20577"/>
          <ac:spMkLst>
            <pc:docMk/>
            <pc:sldMk cId="3355501188" sldId="260"/>
            <ac:spMk id="64" creationId="{4982736B-90C3-5E6B-C187-EB7F8903A0A9}"/>
          </ac:spMkLst>
        </pc:spChg>
        <pc:spChg chg="add mod">
          <ac:chgData name="XuMingle" userId="6accb246-f179-42e5-8cc4-2c1a8de5b234" providerId="ADAL" clId="{0E601E55-D5AE-49BE-9A12-77034AC5D503}" dt="2022-11-29T04:53:28.544" v="8284" actId="207"/>
          <ac:spMkLst>
            <pc:docMk/>
            <pc:sldMk cId="3355501188" sldId="260"/>
            <ac:spMk id="65" creationId="{8CA963E5-42AB-EDC5-468E-0C0239A0401A}"/>
          </ac:spMkLst>
        </pc:spChg>
      </pc:sldChg>
      <pc:sldChg chg="new del">
        <pc:chgData name="XuMingle" userId="6accb246-f179-42e5-8cc4-2c1a8de5b234" providerId="ADAL" clId="{0E601E55-D5AE-49BE-9A12-77034AC5D503}" dt="2022-11-28T08:09:56.543" v="1566" actId="47"/>
        <pc:sldMkLst>
          <pc:docMk/>
          <pc:sldMk cId="469190486" sldId="261"/>
        </pc:sldMkLst>
      </pc:sldChg>
      <pc:sldChg chg="addSp delSp modSp add mod ord delAnim">
        <pc:chgData name="XuMingle" userId="6accb246-f179-42e5-8cc4-2c1a8de5b234" providerId="ADAL" clId="{0E601E55-D5AE-49BE-9A12-77034AC5D503}" dt="2022-11-29T04:34:45.892" v="7899" actId="12788"/>
        <pc:sldMkLst>
          <pc:docMk/>
          <pc:sldMk cId="1588436497" sldId="261"/>
        </pc:sldMkLst>
        <pc:spChg chg="add mod">
          <ac:chgData name="XuMingle" userId="6accb246-f179-42e5-8cc4-2c1a8de5b234" providerId="ADAL" clId="{0E601E55-D5AE-49BE-9A12-77034AC5D503}" dt="2022-11-29T04:34:24.579" v="7891" actId="1076"/>
          <ac:spMkLst>
            <pc:docMk/>
            <pc:sldMk cId="1588436497" sldId="261"/>
            <ac:spMk id="2" creationId="{B7123B2F-A488-4A08-829C-2C02AB9A83B5}"/>
          </ac:spMkLst>
        </pc:spChg>
        <pc:spChg chg="mod">
          <ac:chgData name="XuMingle" userId="6accb246-f179-42e5-8cc4-2c1a8de5b234" providerId="ADAL" clId="{0E601E55-D5AE-49BE-9A12-77034AC5D503}" dt="2022-11-28T08:34:58.942" v="1800" actId="20577"/>
          <ac:spMkLst>
            <pc:docMk/>
            <pc:sldMk cId="1588436497" sldId="261"/>
            <ac:spMk id="4" creationId="{55DFA0DD-5622-4EA7-0E01-212793951749}"/>
          </ac:spMkLst>
        </pc:spChg>
        <pc:spChg chg="add mod">
          <ac:chgData name="XuMingle" userId="6accb246-f179-42e5-8cc4-2c1a8de5b234" providerId="ADAL" clId="{0E601E55-D5AE-49BE-9A12-77034AC5D503}" dt="2022-11-29T04:34:45.892" v="7899" actId="12788"/>
          <ac:spMkLst>
            <pc:docMk/>
            <pc:sldMk cId="1588436497" sldId="261"/>
            <ac:spMk id="5" creationId="{FDD3A7E3-5F77-B163-E29B-68A6A7760419}"/>
          </ac:spMkLst>
        </pc:spChg>
        <pc:spChg chg="del">
          <ac:chgData name="XuMingle" userId="6accb246-f179-42e5-8cc4-2c1a8de5b234" providerId="ADAL" clId="{0E601E55-D5AE-49BE-9A12-77034AC5D503}" dt="2022-11-28T08:14:55.251" v="1580" actId="478"/>
          <ac:spMkLst>
            <pc:docMk/>
            <pc:sldMk cId="1588436497" sldId="261"/>
            <ac:spMk id="17" creationId="{BA453120-93A6-AC62-D20C-7EEF8D68485F}"/>
          </ac:spMkLst>
        </pc:spChg>
        <pc:spChg chg="del">
          <ac:chgData name="XuMingle" userId="6accb246-f179-42e5-8cc4-2c1a8de5b234" providerId="ADAL" clId="{0E601E55-D5AE-49BE-9A12-77034AC5D503}" dt="2022-11-28T08:14:55.251" v="1580" actId="478"/>
          <ac:spMkLst>
            <pc:docMk/>
            <pc:sldMk cId="1588436497" sldId="261"/>
            <ac:spMk id="18" creationId="{CF02D619-1387-5D92-E5FB-720A3DF90CFA}"/>
          </ac:spMkLst>
        </pc:spChg>
        <pc:spChg chg="del">
          <ac:chgData name="XuMingle" userId="6accb246-f179-42e5-8cc4-2c1a8de5b234" providerId="ADAL" clId="{0E601E55-D5AE-49BE-9A12-77034AC5D503}" dt="2022-11-28T08:14:55.251" v="1580" actId="478"/>
          <ac:spMkLst>
            <pc:docMk/>
            <pc:sldMk cId="1588436497" sldId="261"/>
            <ac:spMk id="19" creationId="{86C8358D-381D-4182-F277-164266D8D9A0}"/>
          </ac:spMkLst>
        </pc:spChg>
        <pc:spChg chg="del mod">
          <ac:chgData name="XuMingle" userId="6accb246-f179-42e5-8cc4-2c1a8de5b234" providerId="ADAL" clId="{0E601E55-D5AE-49BE-9A12-77034AC5D503}" dt="2022-11-29T04:34:19.098" v="7890" actId="478"/>
          <ac:spMkLst>
            <pc:docMk/>
            <pc:sldMk cId="1588436497" sldId="261"/>
            <ac:spMk id="20" creationId="{FC1E8F57-0645-A7CF-7C95-E6C0DE8330FB}"/>
          </ac:spMkLst>
        </pc:spChg>
        <pc:spChg chg="del">
          <ac:chgData name="XuMingle" userId="6accb246-f179-42e5-8cc4-2c1a8de5b234" providerId="ADAL" clId="{0E601E55-D5AE-49BE-9A12-77034AC5D503}" dt="2022-11-28T08:14:55.251" v="1580" actId="478"/>
          <ac:spMkLst>
            <pc:docMk/>
            <pc:sldMk cId="1588436497" sldId="261"/>
            <ac:spMk id="21" creationId="{5F672E03-E383-C2A3-DC63-F170D6B2AA4F}"/>
          </ac:spMkLst>
        </pc:spChg>
        <pc:spChg chg="del">
          <ac:chgData name="XuMingle" userId="6accb246-f179-42e5-8cc4-2c1a8de5b234" providerId="ADAL" clId="{0E601E55-D5AE-49BE-9A12-77034AC5D503}" dt="2022-11-28T08:14:55.251" v="1580" actId="478"/>
          <ac:spMkLst>
            <pc:docMk/>
            <pc:sldMk cId="1588436497" sldId="261"/>
            <ac:spMk id="22" creationId="{C2712B9F-15F7-EC56-0374-65F2329E646A}"/>
          </ac:spMkLst>
        </pc:spChg>
        <pc:spChg chg="del">
          <ac:chgData name="XuMingle" userId="6accb246-f179-42e5-8cc4-2c1a8de5b234" providerId="ADAL" clId="{0E601E55-D5AE-49BE-9A12-77034AC5D503}" dt="2022-11-28T08:14:55.251" v="1580" actId="478"/>
          <ac:spMkLst>
            <pc:docMk/>
            <pc:sldMk cId="1588436497" sldId="261"/>
            <ac:spMk id="23" creationId="{55F60700-619F-E830-2014-85F822925F80}"/>
          </ac:spMkLst>
        </pc:spChg>
        <pc:spChg chg="del">
          <ac:chgData name="XuMingle" userId="6accb246-f179-42e5-8cc4-2c1a8de5b234" providerId="ADAL" clId="{0E601E55-D5AE-49BE-9A12-77034AC5D503}" dt="2022-11-28T08:14:55.251" v="1580" actId="478"/>
          <ac:spMkLst>
            <pc:docMk/>
            <pc:sldMk cId="1588436497" sldId="261"/>
            <ac:spMk id="29" creationId="{F2D5AD85-E8D6-13EC-66D6-87DE3AA87D64}"/>
          </ac:spMkLst>
        </pc:spChg>
        <pc:spChg chg="del">
          <ac:chgData name="XuMingle" userId="6accb246-f179-42e5-8cc4-2c1a8de5b234" providerId="ADAL" clId="{0E601E55-D5AE-49BE-9A12-77034AC5D503}" dt="2022-11-28T08:14:55.251" v="1580" actId="478"/>
          <ac:spMkLst>
            <pc:docMk/>
            <pc:sldMk cId="1588436497" sldId="261"/>
            <ac:spMk id="32" creationId="{F5AE8BB5-81B9-5E6D-749F-8009D1C82235}"/>
          </ac:spMkLst>
        </pc:spChg>
        <pc:spChg chg="del">
          <ac:chgData name="XuMingle" userId="6accb246-f179-42e5-8cc4-2c1a8de5b234" providerId="ADAL" clId="{0E601E55-D5AE-49BE-9A12-77034AC5D503}" dt="2022-11-28T08:14:55.251" v="1580" actId="478"/>
          <ac:spMkLst>
            <pc:docMk/>
            <pc:sldMk cId="1588436497" sldId="261"/>
            <ac:spMk id="33" creationId="{CB8E0609-D089-BC9E-5670-5D14A61D0523}"/>
          </ac:spMkLst>
        </pc:spChg>
        <pc:spChg chg="del">
          <ac:chgData name="XuMingle" userId="6accb246-f179-42e5-8cc4-2c1a8de5b234" providerId="ADAL" clId="{0E601E55-D5AE-49BE-9A12-77034AC5D503}" dt="2022-11-28T08:14:55.251" v="1580" actId="478"/>
          <ac:spMkLst>
            <pc:docMk/>
            <pc:sldMk cId="1588436497" sldId="261"/>
            <ac:spMk id="35" creationId="{8B315E36-AD41-2E4B-714F-204639639563}"/>
          </ac:spMkLst>
        </pc:spChg>
        <pc:spChg chg="del">
          <ac:chgData name="XuMingle" userId="6accb246-f179-42e5-8cc4-2c1a8de5b234" providerId="ADAL" clId="{0E601E55-D5AE-49BE-9A12-77034AC5D503}" dt="2022-11-28T08:14:55.251" v="1580" actId="478"/>
          <ac:spMkLst>
            <pc:docMk/>
            <pc:sldMk cId="1588436497" sldId="261"/>
            <ac:spMk id="38" creationId="{2B48BA57-206E-D8C0-61A7-A6611A71D36D}"/>
          </ac:spMkLst>
        </pc:spChg>
        <pc:spChg chg="del">
          <ac:chgData name="XuMingle" userId="6accb246-f179-42e5-8cc4-2c1a8de5b234" providerId="ADAL" clId="{0E601E55-D5AE-49BE-9A12-77034AC5D503}" dt="2022-11-28T08:14:55.251" v="1580" actId="478"/>
          <ac:spMkLst>
            <pc:docMk/>
            <pc:sldMk cId="1588436497" sldId="261"/>
            <ac:spMk id="39" creationId="{EC4C994C-5262-3395-1CA3-D5A0033D912D}"/>
          </ac:spMkLst>
        </pc:spChg>
        <pc:spChg chg="del">
          <ac:chgData name="XuMingle" userId="6accb246-f179-42e5-8cc4-2c1a8de5b234" providerId="ADAL" clId="{0E601E55-D5AE-49BE-9A12-77034AC5D503}" dt="2022-11-28T08:14:55.251" v="1580" actId="478"/>
          <ac:spMkLst>
            <pc:docMk/>
            <pc:sldMk cId="1588436497" sldId="261"/>
            <ac:spMk id="40" creationId="{28B29DF1-0BEE-418E-B530-BBB95DAFF73A}"/>
          </ac:spMkLst>
        </pc:spChg>
        <pc:spChg chg="del">
          <ac:chgData name="XuMingle" userId="6accb246-f179-42e5-8cc4-2c1a8de5b234" providerId="ADAL" clId="{0E601E55-D5AE-49BE-9A12-77034AC5D503}" dt="2022-11-28T08:14:55.251" v="1580" actId="478"/>
          <ac:spMkLst>
            <pc:docMk/>
            <pc:sldMk cId="1588436497" sldId="261"/>
            <ac:spMk id="42" creationId="{B52FD1E9-7C52-8670-3174-B7196BF806D9}"/>
          </ac:spMkLst>
        </pc:spChg>
        <pc:spChg chg="del">
          <ac:chgData name="XuMingle" userId="6accb246-f179-42e5-8cc4-2c1a8de5b234" providerId="ADAL" clId="{0E601E55-D5AE-49BE-9A12-77034AC5D503}" dt="2022-11-28T08:14:56.802" v="1581" actId="478"/>
          <ac:spMkLst>
            <pc:docMk/>
            <pc:sldMk cId="1588436497" sldId="261"/>
            <ac:spMk id="44" creationId="{19D04700-4607-5E03-2D86-FEEB8EFC8F5A}"/>
          </ac:spMkLst>
        </pc:spChg>
        <pc:spChg chg="del">
          <ac:chgData name="XuMingle" userId="6accb246-f179-42e5-8cc4-2c1a8de5b234" providerId="ADAL" clId="{0E601E55-D5AE-49BE-9A12-77034AC5D503}" dt="2022-11-28T08:14:55.251" v="1580" actId="478"/>
          <ac:spMkLst>
            <pc:docMk/>
            <pc:sldMk cId="1588436497" sldId="261"/>
            <ac:spMk id="59" creationId="{D7415395-43EA-7CCA-9E8A-6C3C62109405}"/>
          </ac:spMkLst>
        </pc:spChg>
        <pc:spChg chg="del">
          <ac:chgData name="XuMingle" userId="6accb246-f179-42e5-8cc4-2c1a8de5b234" providerId="ADAL" clId="{0E601E55-D5AE-49BE-9A12-77034AC5D503}" dt="2022-11-28T08:14:55.251" v="1580" actId="478"/>
          <ac:spMkLst>
            <pc:docMk/>
            <pc:sldMk cId="1588436497" sldId="261"/>
            <ac:spMk id="60" creationId="{09D0D375-208A-9B1E-DE02-F1FD2C073A65}"/>
          </ac:spMkLst>
        </pc:spChg>
        <pc:spChg chg="del">
          <ac:chgData name="XuMingle" userId="6accb246-f179-42e5-8cc4-2c1a8de5b234" providerId="ADAL" clId="{0E601E55-D5AE-49BE-9A12-77034AC5D503}" dt="2022-11-28T08:14:55.251" v="1580" actId="478"/>
          <ac:spMkLst>
            <pc:docMk/>
            <pc:sldMk cId="1588436497" sldId="261"/>
            <ac:spMk id="61" creationId="{BFDC01F5-638B-D8B6-F9E1-1412E448C833}"/>
          </ac:spMkLst>
        </pc:spChg>
        <pc:spChg chg="del">
          <ac:chgData name="XuMingle" userId="6accb246-f179-42e5-8cc4-2c1a8de5b234" providerId="ADAL" clId="{0E601E55-D5AE-49BE-9A12-77034AC5D503}" dt="2022-11-28T08:14:55.251" v="1580" actId="478"/>
          <ac:spMkLst>
            <pc:docMk/>
            <pc:sldMk cId="1588436497" sldId="261"/>
            <ac:spMk id="62" creationId="{8571B176-8E6E-0584-0191-5968DF70DE4B}"/>
          </ac:spMkLst>
        </pc:spChg>
        <pc:spChg chg="del">
          <ac:chgData name="XuMingle" userId="6accb246-f179-42e5-8cc4-2c1a8de5b234" providerId="ADAL" clId="{0E601E55-D5AE-49BE-9A12-77034AC5D503}" dt="2022-11-28T08:14:55.251" v="1580" actId="478"/>
          <ac:spMkLst>
            <pc:docMk/>
            <pc:sldMk cId="1588436497" sldId="261"/>
            <ac:spMk id="63" creationId="{DB134F57-6E84-A857-EC52-8C3D70C42171}"/>
          </ac:spMkLst>
        </pc:spChg>
        <pc:spChg chg="del">
          <ac:chgData name="XuMingle" userId="6accb246-f179-42e5-8cc4-2c1a8de5b234" providerId="ADAL" clId="{0E601E55-D5AE-49BE-9A12-77034AC5D503}" dt="2022-11-28T08:14:55.251" v="1580" actId="478"/>
          <ac:spMkLst>
            <pc:docMk/>
            <pc:sldMk cId="1588436497" sldId="261"/>
            <ac:spMk id="64" creationId="{4982736B-90C3-5E6B-C187-EB7F8903A0A9}"/>
          </ac:spMkLst>
        </pc:spChg>
        <pc:spChg chg="del">
          <ac:chgData name="XuMingle" userId="6accb246-f179-42e5-8cc4-2c1a8de5b234" providerId="ADAL" clId="{0E601E55-D5AE-49BE-9A12-77034AC5D503}" dt="2022-11-28T08:14:55.251" v="1580" actId="478"/>
          <ac:spMkLst>
            <pc:docMk/>
            <pc:sldMk cId="1588436497" sldId="261"/>
            <ac:spMk id="65" creationId="{8CA963E5-42AB-EDC5-468E-0C0239A0401A}"/>
          </ac:spMkLst>
        </pc:spChg>
        <pc:graphicFrameChg chg="add mod modGraphic">
          <ac:chgData name="XuMingle" userId="6accb246-f179-42e5-8cc4-2c1a8de5b234" providerId="ADAL" clId="{0E601E55-D5AE-49BE-9A12-77034AC5D503}" dt="2022-11-29T04:34:24.579" v="7891" actId="1076"/>
          <ac:graphicFrameMkLst>
            <pc:docMk/>
            <pc:sldMk cId="1588436497" sldId="261"/>
            <ac:graphicFrameMk id="7" creationId="{F2CF1D3A-69FB-736A-4F4A-1B622BC4D49A}"/>
          </ac:graphicFrameMkLst>
        </pc:graphicFrameChg>
        <pc:graphicFrameChg chg="add del mod modGraphic">
          <ac:chgData name="XuMingle" userId="6accb246-f179-42e5-8cc4-2c1a8de5b234" providerId="ADAL" clId="{0E601E55-D5AE-49BE-9A12-77034AC5D503}" dt="2022-11-29T04:34:19.098" v="7890" actId="478"/>
          <ac:graphicFrameMkLst>
            <pc:docMk/>
            <pc:sldMk cId="1588436497" sldId="261"/>
            <ac:graphicFrameMk id="9" creationId="{F605924A-CEAF-8411-DA98-2C2EF47887E2}"/>
          </ac:graphicFrameMkLst>
        </pc:graphicFrameChg>
        <pc:graphicFrameChg chg="add mod modGraphic">
          <ac:chgData name="XuMingle" userId="6accb246-f179-42e5-8cc4-2c1a8de5b234" providerId="ADAL" clId="{0E601E55-D5AE-49BE-9A12-77034AC5D503}" dt="2022-11-29T04:34:45.892" v="7899" actId="12788"/>
          <ac:graphicFrameMkLst>
            <pc:docMk/>
            <pc:sldMk cId="1588436497" sldId="261"/>
            <ac:graphicFrameMk id="11" creationId="{97209F71-8659-01F2-C67E-B70CC2A1973E}"/>
          </ac:graphicFrameMkLst>
        </pc:graphicFrameChg>
        <pc:picChg chg="add del mod">
          <ac:chgData name="XuMingle" userId="6accb246-f179-42e5-8cc4-2c1a8de5b234" providerId="ADAL" clId="{0E601E55-D5AE-49BE-9A12-77034AC5D503}" dt="2022-11-28T09:25:41.909" v="2628" actId="478"/>
          <ac:picMkLst>
            <pc:docMk/>
            <pc:sldMk cId="1588436497" sldId="261"/>
            <ac:picMk id="1026" creationId="{F97B0269-CE1B-14F1-0B10-A3F4E2FB0DE4}"/>
          </ac:picMkLst>
        </pc:picChg>
        <pc:picChg chg="add del mod">
          <ac:chgData name="XuMingle" userId="6accb246-f179-42e5-8cc4-2c1a8de5b234" providerId="ADAL" clId="{0E601E55-D5AE-49BE-9A12-77034AC5D503}" dt="2022-11-28T09:25:41.909" v="2628" actId="478"/>
          <ac:picMkLst>
            <pc:docMk/>
            <pc:sldMk cId="1588436497" sldId="261"/>
            <ac:picMk id="1028" creationId="{7B7B3681-FE8E-30C5-70B8-20AA93656E21}"/>
          </ac:picMkLst>
        </pc:picChg>
        <pc:picChg chg="add del mod">
          <ac:chgData name="XuMingle" userId="6accb246-f179-42e5-8cc4-2c1a8de5b234" providerId="ADAL" clId="{0E601E55-D5AE-49BE-9A12-77034AC5D503}" dt="2022-11-28T09:25:41.909" v="2628" actId="478"/>
          <ac:picMkLst>
            <pc:docMk/>
            <pc:sldMk cId="1588436497" sldId="261"/>
            <ac:picMk id="1030" creationId="{41B075EC-75A4-B144-E5AF-3D6A6FF7DD45}"/>
          </ac:picMkLst>
        </pc:picChg>
      </pc:sldChg>
      <pc:sldChg chg="addSp delSp modSp new mod">
        <pc:chgData name="XuMingle" userId="6accb246-f179-42e5-8cc4-2c1a8de5b234" providerId="ADAL" clId="{0E601E55-D5AE-49BE-9A12-77034AC5D503}" dt="2022-11-28T15:28:29.727" v="5913" actId="948"/>
        <pc:sldMkLst>
          <pc:docMk/>
          <pc:sldMk cId="1414580034" sldId="262"/>
        </pc:sldMkLst>
        <pc:spChg chg="del">
          <ac:chgData name="XuMingle" userId="6accb246-f179-42e5-8cc4-2c1a8de5b234" providerId="ADAL" clId="{0E601E55-D5AE-49BE-9A12-77034AC5D503}" dt="2022-11-28T08:36:14.880" v="1802" actId="478"/>
          <ac:spMkLst>
            <pc:docMk/>
            <pc:sldMk cId="1414580034" sldId="262"/>
            <ac:spMk id="2" creationId="{78FEB615-F678-0183-305C-B75F4445600F}"/>
          </ac:spMkLst>
        </pc:spChg>
        <pc:spChg chg="mod">
          <ac:chgData name="XuMingle" userId="6accb246-f179-42e5-8cc4-2c1a8de5b234" providerId="ADAL" clId="{0E601E55-D5AE-49BE-9A12-77034AC5D503}" dt="2022-11-28T08:36:24.456" v="1814" actId="20577"/>
          <ac:spMkLst>
            <pc:docMk/>
            <pc:sldMk cId="1414580034" sldId="262"/>
            <ac:spMk id="4" creationId="{78CD5317-C321-8A19-A549-39F98452D82D}"/>
          </ac:spMkLst>
        </pc:spChg>
        <pc:spChg chg="add mod">
          <ac:chgData name="XuMingle" userId="6accb246-f179-42e5-8cc4-2c1a8de5b234" providerId="ADAL" clId="{0E601E55-D5AE-49BE-9A12-77034AC5D503}" dt="2022-11-28T15:28:29.727" v="5913" actId="948"/>
          <ac:spMkLst>
            <pc:docMk/>
            <pc:sldMk cId="1414580034" sldId="262"/>
            <ac:spMk id="8" creationId="{E9D4B89B-EC9D-DDEC-E2B9-8BEC39BDDB71}"/>
          </ac:spMkLst>
        </pc:spChg>
        <pc:spChg chg="add mod">
          <ac:chgData name="XuMingle" userId="6accb246-f179-42e5-8cc4-2c1a8de5b234" providerId="ADAL" clId="{0E601E55-D5AE-49BE-9A12-77034AC5D503}" dt="2022-11-28T13:54:27.210" v="4817" actId="1076"/>
          <ac:spMkLst>
            <pc:docMk/>
            <pc:sldMk cId="1414580034" sldId="262"/>
            <ac:spMk id="9" creationId="{D85C5D6F-2067-3439-8308-97EAD78E124D}"/>
          </ac:spMkLst>
        </pc:spChg>
        <pc:spChg chg="add mod">
          <ac:chgData name="XuMingle" userId="6accb246-f179-42e5-8cc4-2c1a8de5b234" providerId="ADAL" clId="{0E601E55-D5AE-49BE-9A12-77034AC5D503}" dt="2022-11-28T09:20:41.115" v="2584"/>
          <ac:spMkLst>
            <pc:docMk/>
            <pc:sldMk cId="1414580034" sldId="262"/>
            <ac:spMk id="13" creationId="{4A174ADC-D3A9-B1FC-692A-DAC4E02F1DC8}"/>
          </ac:spMkLst>
        </pc:spChg>
        <pc:picChg chg="add mod">
          <ac:chgData name="XuMingle" userId="6accb246-f179-42e5-8cc4-2c1a8de5b234" providerId="ADAL" clId="{0E601E55-D5AE-49BE-9A12-77034AC5D503}" dt="2022-11-28T14:00:54.853" v="4916" actId="1076"/>
          <ac:picMkLst>
            <pc:docMk/>
            <pc:sldMk cId="1414580034" sldId="262"/>
            <ac:picMk id="5" creationId="{90B30082-D256-EF19-F506-3AE1D967358B}"/>
          </ac:picMkLst>
        </pc:picChg>
        <pc:picChg chg="add mod">
          <ac:chgData name="XuMingle" userId="6accb246-f179-42e5-8cc4-2c1a8de5b234" providerId="ADAL" clId="{0E601E55-D5AE-49BE-9A12-77034AC5D503}" dt="2022-11-28T13:03:43.495" v="3555" actId="1076"/>
          <ac:picMkLst>
            <pc:docMk/>
            <pc:sldMk cId="1414580034" sldId="262"/>
            <ac:picMk id="6" creationId="{D6FCC861-F0F2-E023-DAA6-1574E72AD50C}"/>
          </ac:picMkLst>
        </pc:picChg>
        <pc:picChg chg="add mod">
          <ac:chgData name="XuMingle" userId="6accb246-f179-42e5-8cc4-2c1a8de5b234" providerId="ADAL" clId="{0E601E55-D5AE-49BE-9A12-77034AC5D503}" dt="2022-11-28T13:03:43.495" v="3555" actId="1076"/>
          <ac:picMkLst>
            <pc:docMk/>
            <pc:sldMk cId="1414580034" sldId="262"/>
            <ac:picMk id="7" creationId="{D51EBE31-1DC3-CF1C-E732-45C647992D3B}"/>
          </ac:picMkLst>
        </pc:picChg>
        <pc:picChg chg="add del mod">
          <ac:chgData name="XuMingle" userId="6accb246-f179-42e5-8cc4-2c1a8de5b234" providerId="ADAL" clId="{0E601E55-D5AE-49BE-9A12-77034AC5D503}" dt="2022-11-28T08:49:48.614" v="2397" actId="478"/>
          <ac:picMkLst>
            <pc:docMk/>
            <pc:sldMk cId="1414580034" sldId="262"/>
            <ac:picMk id="10" creationId="{55D2CF6F-4D82-BB7A-25C7-F4E144B61F98}"/>
          </ac:picMkLst>
        </pc:picChg>
        <pc:picChg chg="add del mod">
          <ac:chgData name="XuMingle" userId="6accb246-f179-42e5-8cc4-2c1a8de5b234" providerId="ADAL" clId="{0E601E55-D5AE-49BE-9A12-77034AC5D503}" dt="2022-11-28T08:49:48.614" v="2397" actId="478"/>
          <ac:picMkLst>
            <pc:docMk/>
            <pc:sldMk cId="1414580034" sldId="262"/>
            <ac:picMk id="11" creationId="{62C64EBE-FA66-E829-893C-AE8AB8B64945}"/>
          </ac:picMkLst>
        </pc:picChg>
        <pc:picChg chg="add del mod">
          <ac:chgData name="XuMingle" userId="6accb246-f179-42e5-8cc4-2c1a8de5b234" providerId="ADAL" clId="{0E601E55-D5AE-49BE-9A12-77034AC5D503}" dt="2022-11-28T08:49:03.666" v="2389" actId="478"/>
          <ac:picMkLst>
            <pc:docMk/>
            <pc:sldMk cId="1414580034" sldId="262"/>
            <ac:picMk id="12" creationId="{F57D1E6A-1E41-6750-5E71-A2023D2D3B2F}"/>
          </ac:picMkLst>
        </pc:picChg>
      </pc:sldChg>
      <pc:sldChg chg="addSp delSp modSp add del mod">
        <pc:chgData name="XuMingle" userId="6accb246-f179-42e5-8cc4-2c1a8de5b234" providerId="ADAL" clId="{0E601E55-D5AE-49BE-9A12-77034AC5D503}" dt="2022-11-28T09:10:18.426" v="2579" actId="47"/>
        <pc:sldMkLst>
          <pc:docMk/>
          <pc:sldMk cId="1566478273" sldId="263"/>
        </pc:sldMkLst>
        <pc:spChg chg="add mod">
          <ac:chgData name="XuMingle" userId="6accb246-f179-42e5-8cc4-2c1a8de5b234" providerId="ADAL" clId="{0E601E55-D5AE-49BE-9A12-77034AC5D503}" dt="2022-11-28T09:07:44.986" v="2531" actId="20577"/>
          <ac:spMkLst>
            <pc:docMk/>
            <pc:sldMk cId="1566478273" sldId="263"/>
            <ac:spMk id="2" creationId="{8EEBE9CC-91D4-CDDC-A39E-D5847608A69F}"/>
          </ac:spMkLst>
        </pc:spChg>
        <pc:spChg chg="mod">
          <ac:chgData name="XuMingle" userId="6accb246-f179-42e5-8cc4-2c1a8de5b234" providerId="ADAL" clId="{0E601E55-D5AE-49BE-9A12-77034AC5D503}" dt="2022-11-28T08:37:36.424" v="1852" actId="6549"/>
          <ac:spMkLst>
            <pc:docMk/>
            <pc:sldMk cId="1566478273" sldId="263"/>
            <ac:spMk id="4" creationId="{78CD5317-C321-8A19-A549-39F98452D82D}"/>
          </ac:spMkLst>
        </pc:spChg>
        <pc:picChg chg="del">
          <ac:chgData name="XuMingle" userId="6accb246-f179-42e5-8cc4-2c1a8de5b234" providerId="ADAL" clId="{0E601E55-D5AE-49BE-9A12-77034AC5D503}" dt="2022-11-28T08:38:10.114" v="1882" actId="478"/>
          <ac:picMkLst>
            <pc:docMk/>
            <pc:sldMk cId="1566478273" sldId="263"/>
            <ac:picMk id="5" creationId="{90B30082-D256-EF19-F506-3AE1D967358B}"/>
          </ac:picMkLst>
        </pc:picChg>
        <pc:picChg chg="del">
          <ac:chgData name="XuMingle" userId="6accb246-f179-42e5-8cc4-2c1a8de5b234" providerId="ADAL" clId="{0E601E55-D5AE-49BE-9A12-77034AC5D503}" dt="2022-11-28T08:38:10.114" v="1882" actId="478"/>
          <ac:picMkLst>
            <pc:docMk/>
            <pc:sldMk cId="1566478273" sldId="263"/>
            <ac:picMk id="6" creationId="{D6FCC861-F0F2-E023-DAA6-1574E72AD50C}"/>
          </ac:picMkLst>
        </pc:picChg>
        <pc:picChg chg="del">
          <ac:chgData name="XuMingle" userId="6accb246-f179-42e5-8cc4-2c1a8de5b234" providerId="ADAL" clId="{0E601E55-D5AE-49BE-9A12-77034AC5D503}" dt="2022-11-28T08:38:10.114" v="1882" actId="478"/>
          <ac:picMkLst>
            <pc:docMk/>
            <pc:sldMk cId="1566478273" sldId="263"/>
            <ac:picMk id="7" creationId="{D51EBE31-1DC3-CF1C-E732-45C647992D3B}"/>
          </ac:picMkLst>
        </pc:picChg>
      </pc:sldChg>
      <pc:sldChg chg="addSp delSp modSp add mod">
        <pc:chgData name="XuMingle" userId="6accb246-f179-42e5-8cc4-2c1a8de5b234" providerId="ADAL" clId="{0E601E55-D5AE-49BE-9A12-77034AC5D503}" dt="2022-11-29T04:35:32.260" v="7902" actId="1076"/>
        <pc:sldMkLst>
          <pc:docMk/>
          <pc:sldMk cId="300201312" sldId="264"/>
        </pc:sldMkLst>
        <pc:spChg chg="mod">
          <ac:chgData name="XuMingle" userId="6accb246-f179-42e5-8cc4-2c1a8de5b234" providerId="ADAL" clId="{0E601E55-D5AE-49BE-9A12-77034AC5D503}" dt="2022-11-28T08:37:59.795" v="1880" actId="20577"/>
          <ac:spMkLst>
            <pc:docMk/>
            <pc:sldMk cId="300201312" sldId="264"/>
            <ac:spMk id="4" creationId="{78CD5317-C321-8A19-A549-39F98452D82D}"/>
          </ac:spMkLst>
        </pc:spChg>
        <pc:spChg chg="add mod">
          <ac:chgData name="XuMingle" userId="6accb246-f179-42e5-8cc4-2c1a8de5b234" providerId="ADAL" clId="{0E601E55-D5AE-49BE-9A12-77034AC5D503}" dt="2022-11-29T04:35:32.260" v="7902" actId="1076"/>
          <ac:spMkLst>
            <pc:docMk/>
            <pc:sldMk cId="300201312" sldId="264"/>
            <ac:spMk id="20" creationId="{73FB78FD-64D9-D109-68CA-C8BCDF4D9D7E}"/>
          </ac:spMkLst>
        </pc:spChg>
        <pc:picChg chg="add mod">
          <ac:chgData name="XuMingle" userId="6accb246-f179-42e5-8cc4-2c1a8de5b234" providerId="ADAL" clId="{0E601E55-D5AE-49BE-9A12-77034AC5D503}" dt="2022-11-28T13:58:41.957" v="4912" actId="1076"/>
          <ac:picMkLst>
            <pc:docMk/>
            <pc:sldMk cId="300201312" sldId="264"/>
            <ac:picMk id="2" creationId="{7D540455-D878-00E4-846C-07701F7004EF}"/>
          </ac:picMkLst>
        </pc:picChg>
        <pc:picChg chg="del">
          <ac:chgData name="XuMingle" userId="6accb246-f179-42e5-8cc4-2c1a8de5b234" providerId="ADAL" clId="{0E601E55-D5AE-49BE-9A12-77034AC5D503}" dt="2022-11-28T08:38:07.789" v="1881" actId="478"/>
          <ac:picMkLst>
            <pc:docMk/>
            <pc:sldMk cId="300201312" sldId="264"/>
            <ac:picMk id="5" creationId="{90B30082-D256-EF19-F506-3AE1D967358B}"/>
          </ac:picMkLst>
        </pc:picChg>
        <pc:picChg chg="del">
          <ac:chgData name="XuMingle" userId="6accb246-f179-42e5-8cc4-2c1a8de5b234" providerId="ADAL" clId="{0E601E55-D5AE-49BE-9A12-77034AC5D503}" dt="2022-11-28T08:38:07.789" v="1881" actId="478"/>
          <ac:picMkLst>
            <pc:docMk/>
            <pc:sldMk cId="300201312" sldId="264"/>
            <ac:picMk id="6" creationId="{D6FCC861-F0F2-E023-DAA6-1574E72AD50C}"/>
          </ac:picMkLst>
        </pc:picChg>
        <pc:picChg chg="del">
          <ac:chgData name="XuMingle" userId="6accb246-f179-42e5-8cc4-2c1a8de5b234" providerId="ADAL" clId="{0E601E55-D5AE-49BE-9A12-77034AC5D503}" dt="2022-11-28T08:38:07.789" v="1881" actId="478"/>
          <ac:picMkLst>
            <pc:docMk/>
            <pc:sldMk cId="300201312" sldId="264"/>
            <ac:picMk id="7" creationId="{D51EBE31-1DC3-CF1C-E732-45C647992D3B}"/>
          </ac:picMkLst>
        </pc:picChg>
        <pc:picChg chg="add mod">
          <ac:chgData name="XuMingle" userId="6accb246-f179-42e5-8cc4-2c1a8de5b234" providerId="ADAL" clId="{0E601E55-D5AE-49BE-9A12-77034AC5D503}" dt="2022-11-28T13:58:41.957" v="4912" actId="1076"/>
          <ac:picMkLst>
            <pc:docMk/>
            <pc:sldMk cId="300201312" sldId="264"/>
            <ac:picMk id="8" creationId="{3E09D168-7B28-E58B-8039-C8A41DFB3B2F}"/>
          </ac:picMkLst>
        </pc:picChg>
        <pc:picChg chg="add mod">
          <ac:chgData name="XuMingle" userId="6accb246-f179-42e5-8cc4-2c1a8de5b234" providerId="ADAL" clId="{0E601E55-D5AE-49BE-9A12-77034AC5D503}" dt="2022-11-28T13:58:41.957" v="4912" actId="1076"/>
          <ac:picMkLst>
            <pc:docMk/>
            <pc:sldMk cId="300201312" sldId="264"/>
            <ac:picMk id="9" creationId="{5058B35B-21EE-09F7-7503-A72407EF22B9}"/>
          </ac:picMkLst>
        </pc:picChg>
        <pc:picChg chg="add mod">
          <ac:chgData name="XuMingle" userId="6accb246-f179-42e5-8cc4-2c1a8de5b234" providerId="ADAL" clId="{0E601E55-D5AE-49BE-9A12-77034AC5D503}" dt="2022-11-28T13:58:41.957" v="4912" actId="1076"/>
          <ac:picMkLst>
            <pc:docMk/>
            <pc:sldMk cId="300201312" sldId="264"/>
            <ac:picMk id="10" creationId="{0FE7A171-6FA2-46CD-129C-D79E65B8C434}"/>
          </ac:picMkLst>
        </pc:picChg>
        <pc:picChg chg="add mod">
          <ac:chgData name="XuMingle" userId="6accb246-f179-42e5-8cc4-2c1a8de5b234" providerId="ADAL" clId="{0E601E55-D5AE-49BE-9A12-77034AC5D503}" dt="2022-11-28T13:58:41.957" v="4912" actId="1076"/>
          <ac:picMkLst>
            <pc:docMk/>
            <pc:sldMk cId="300201312" sldId="264"/>
            <ac:picMk id="11" creationId="{E3BD163A-AEA1-A334-4CEF-7C854BE7E74C}"/>
          </ac:picMkLst>
        </pc:picChg>
        <pc:picChg chg="add mod">
          <ac:chgData name="XuMingle" userId="6accb246-f179-42e5-8cc4-2c1a8de5b234" providerId="ADAL" clId="{0E601E55-D5AE-49BE-9A12-77034AC5D503}" dt="2022-11-28T13:58:41.957" v="4912" actId="1076"/>
          <ac:picMkLst>
            <pc:docMk/>
            <pc:sldMk cId="300201312" sldId="264"/>
            <ac:picMk id="12" creationId="{C8325388-943F-5D7E-388E-8FA2D6E1F60F}"/>
          </ac:picMkLst>
        </pc:picChg>
        <pc:picChg chg="add mod">
          <ac:chgData name="XuMingle" userId="6accb246-f179-42e5-8cc4-2c1a8de5b234" providerId="ADAL" clId="{0E601E55-D5AE-49BE-9A12-77034AC5D503}" dt="2022-11-28T13:58:41.957" v="4912" actId="1076"/>
          <ac:picMkLst>
            <pc:docMk/>
            <pc:sldMk cId="300201312" sldId="264"/>
            <ac:picMk id="13" creationId="{25D0F83E-9748-FF4F-F72F-8A1DE89E0ADC}"/>
          </ac:picMkLst>
        </pc:picChg>
        <pc:picChg chg="add mod">
          <ac:chgData name="XuMingle" userId="6accb246-f179-42e5-8cc4-2c1a8de5b234" providerId="ADAL" clId="{0E601E55-D5AE-49BE-9A12-77034AC5D503}" dt="2022-11-28T13:58:41.957" v="4912" actId="1076"/>
          <ac:picMkLst>
            <pc:docMk/>
            <pc:sldMk cId="300201312" sldId="264"/>
            <ac:picMk id="14" creationId="{B0A30C65-6861-3A26-9620-B88766895C4B}"/>
          </ac:picMkLst>
        </pc:picChg>
        <pc:picChg chg="add mod">
          <ac:chgData name="XuMingle" userId="6accb246-f179-42e5-8cc4-2c1a8de5b234" providerId="ADAL" clId="{0E601E55-D5AE-49BE-9A12-77034AC5D503}" dt="2022-11-28T13:58:41.957" v="4912" actId="1076"/>
          <ac:picMkLst>
            <pc:docMk/>
            <pc:sldMk cId="300201312" sldId="264"/>
            <ac:picMk id="15" creationId="{D511C7EE-E2C3-FF5C-2843-6D0200387F27}"/>
          </ac:picMkLst>
        </pc:picChg>
        <pc:picChg chg="add mod">
          <ac:chgData name="XuMingle" userId="6accb246-f179-42e5-8cc4-2c1a8de5b234" providerId="ADAL" clId="{0E601E55-D5AE-49BE-9A12-77034AC5D503}" dt="2022-11-28T13:58:41.957" v="4912" actId="1076"/>
          <ac:picMkLst>
            <pc:docMk/>
            <pc:sldMk cId="300201312" sldId="264"/>
            <ac:picMk id="16" creationId="{540E0C73-1264-3C8C-FEFA-5F6EA99875FD}"/>
          </ac:picMkLst>
        </pc:picChg>
        <pc:picChg chg="add mod">
          <ac:chgData name="XuMingle" userId="6accb246-f179-42e5-8cc4-2c1a8de5b234" providerId="ADAL" clId="{0E601E55-D5AE-49BE-9A12-77034AC5D503}" dt="2022-11-28T13:58:41.957" v="4912" actId="1076"/>
          <ac:picMkLst>
            <pc:docMk/>
            <pc:sldMk cId="300201312" sldId="264"/>
            <ac:picMk id="17" creationId="{51254955-C73D-4519-388C-47F400E92A04}"/>
          </ac:picMkLst>
        </pc:picChg>
        <pc:picChg chg="add mod">
          <ac:chgData name="XuMingle" userId="6accb246-f179-42e5-8cc4-2c1a8de5b234" providerId="ADAL" clId="{0E601E55-D5AE-49BE-9A12-77034AC5D503}" dt="2022-11-28T13:58:41.957" v="4912" actId="1076"/>
          <ac:picMkLst>
            <pc:docMk/>
            <pc:sldMk cId="300201312" sldId="264"/>
            <ac:picMk id="18" creationId="{70E0C238-6947-D7C1-2C9A-41B0D4B19D90}"/>
          </ac:picMkLst>
        </pc:picChg>
        <pc:picChg chg="add mod">
          <ac:chgData name="XuMingle" userId="6accb246-f179-42e5-8cc4-2c1a8de5b234" providerId="ADAL" clId="{0E601E55-D5AE-49BE-9A12-77034AC5D503}" dt="2022-11-28T13:59:03.700" v="4915" actId="208"/>
          <ac:picMkLst>
            <pc:docMk/>
            <pc:sldMk cId="300201312" sldId="264"/>
            <ac:picMk id="19" creationId="{BD3BE689-CF31-29D3-B933-D663DD447E75}"/>
          </ac:picMkLst>
        </pc:picChg>
      </pc:sldChg>
      <pc:sldChg chg="addSp delSp modSp add del mod">
        <pc:chgData name="XuMingle" userId="6accb246-f179-42e5-8cc4-2c1a8de5b234" providerId="ADAL" clId="{0E601E55-D5AE-49BE-9A12-77034AC5D503}" dt="2022-11-28T13:02:26.065" v="3513" actId="47"/>
        <pc:sldMkLst>
          <pc:docMk/>
          <pc:sldMk cId="1945933031" sldId="265"/>
        </pc:sldMkLst>
        <pc:spChg chg="mod">
          <ac:chgData name="XuMingle" userId="6accb246-f179-42e5-8cc4-2c1a8de5b234" providerId="ADAL" clId="{0E601E55-D5AE-49BE-9A12-77034AC5D503}" dt="2022-11-28T08:50:45.776" v="2414" actId="1076"/>
          <ac:spMkLst>
            <pc:docMk/>
            <pc:sldMk cId="1945933031" sldId="265"/>
            <ac:spMk id="8" creationId="{E9D4B89B-EC9D-DDEC-E2B9-8BEC39BDDB71}"/>
          </ac:spMkLst>
        </pc:spChg>
        <pc:spChg chg="del">
          <ac:chgData name="XuMingle" userId="6accb246-f179-42e5-8cc4-2c1a8de5b234" providerId="ADAL" clId="{0E601E55-D5AE-49BE-9A12-77034AC5D503}" dt="2022-11-28T08:49:56.775" v="2399" actId="478"/>
          <ac:spMkLst>
            <pc:docMk/>
            <pc:sldMk cId="1945933031" sldId="265"/>
            <ac:spMk id="9" creationId="{D85C5D6F-2067-3439-8308-97EAD78E124D}"/>
          </ac:spMkLst>
        </pc:spChg>
        <pc:spChg chg="add del mod">
          <ac:chgData name="XuMingle" userId="6accb246-f179-42e5-8cc4-2c1a8de5b234" providerId="ADAL" clId="{0E601E55-D5AE-49BE-9A12-77034AC5D503}" dt="2022-11-28T13:01:29.279" v="3488" actId="21"/>
          <ac:spMkLst>
            <pc:docMk/>
            <pc:sldMk cId="1945933031" sldId="265"/>
            <ac:spMk id="12" creationId="{275476E3-0D3B-0230-45FA-4CA8BAD86BED}"/>
          </ac:spMkLst>
        </pc:spChg>
        <pc:picChg chg="add mod">
          <ac:chgData name="XuMingle" userId="6accb246-f179-42e5-8cc4-2c1a8de5b234" providerId="ADAL" clId="{0E601E55-D5AE-49BE-9A12-77034AC5D503}" dt="2022-11-28T08:50:49.055" v="2415" actId="1076"/>
          <ac:picMkLst>
            <pc:docMk/>
            <pc:sldMk cId="1945933031" sldId="265"/>
            <ac:picMk id="2" creationId="{96F6EFE5-20B1-289A-F948-A9C3C04193A7}"/>
          </ac:picMkLst>
        </pc:picChg>
        <pc:picChg chg="del">
          <ac:chgData name="XuMingle" userId="6accb246-f179-42e5-8cc4-2c1a8de5b234" providerId="ADAL" clId="{0E601E55-D5AE-49BE-9A12-77034AC5D503}" dt="2022-11-28T08:49:56.775" v="2399" actId="478"/>
          <ac:picMkLst>
            <pc:docMk/>
            <pc:sldMk cId="1945933031" sldId="265"/>
            <ac:picMk id="5" creationId="{90B30082-D256-EF19-F506-3AE1D967358B}"/>
          </ac:picMkLst>
        </pc:picChg>
        <pc:picChg chg="del">
          <ac:chgData name="XuMingle" userId="6accb246-f179-42e5-8cc4-2c1a8de5b234" providerId="ADAL" clId="{0E601E55-D5AE-49BE-9A12-77034AC5D503}" dt="2022-11-28T08:49:56.775" v="2399" actId="478"/>
          <ac:picMkLst>
            <pc:docMk/>
            <pc:sldMk cId="1945933031" sldId="265"/>
            <ac:picMk id="6" creationId="{D6FCC861-F0F2-E023-DAA6-1574E72AD50C}"/>
          </ac:picMkLst>
        </pc:picChg>
        <pc:picChg chg="del">
          <ac:chgData name="XuMingle" userId="6accb246-f179-42e5-8cc4-2c1a8de5b234" providerId="ADAL" clId="{0E601E55-D5AE-49BE-9A12-77034AC5D503}" dt="2022-11-28T08:49:56.775" v="2399" actId="478"/>
          <ac:picMkLst>
            <pc:docMk/>
            <pc:sldMk cId="1945933031" sldId="265"/>
            <ac:picMk id="7" creationId="{D51EBE31-1DC3-CF1C-E732-45C647992D3B}"/>
          </ac:picMkLst>
        </pc:picChg>
        <pc:picChg chg="add mod">
          <ac:chgData name="XuMingle" userId="6accb246-f179-42e5-8cc4-2c1a8de5b234" providerId="ADAL" clId="{0E601E55-D5AE-49BE-9A12-77034AC5D503}" dt="2022-11-28T08:50:49.055" v="2415" actId="1076"/>
          <ac:picMkLst>
            <pc:docMk/>
            <pc:sldMk cId="1945933031" sldId="265"/>
            <ac:picMk id="10" creationId="{CE048D45-7C9B-B1DE-84EF-2DBC654EA934}"/>
          </ac:picMkLst>
        </pc:picChg>
        <pc:picChg chg="add mod">
          <ac:chgData name="XuMingle" userId="6accb246-f179-42e5-8cc4-2c1a8de5b234" providerId="ADAL" clId="{0E601E55-D5AE-49BE-9A12-77034AC5D503}" dt="2022-11-28T08:50:49.055" v="2415" actId="1076"/>
          <ac:picMkLst>
            <pc:docMk/>
            <pc:sldMk cId="1945933031" sldId="265"/>
            <ac:picMk id="11" creationId="{420AC713-1352-8554-523D-AB0205EC15E9}"/>
          </ac:picMkLst>
        </pc:picChg>
      </pc:sldChg>
      <pc:sldChg chg="addSp delSp modSp add mod ord">
        <pc:chgData name="XuMingle" userId="6accb246-f179-42e5-8cc4-2c1a8de5b234" providerId="ADAL" clId="{0E601E55-D5AE-49BE-9A12-77034AC5D503}" dt="2022-11-28T13:36:44.323" v="4295" actId="20577"/>
        <pc:sldMkLst>
          <pc:docMk/>
          <pc:sldMk cId="1564498935" sldId="266"/>
        </pc:sldMkLst>
        <pc:spChg chg="mod">
          <ac:chgData name="XuMingle" userId="6accb246-f179-42e5-8cc4-2c1a8de5b234" providerId="ADAL" clId="{0E601E55-D5AE-49BE-9A12-77034AC5D503}" dt="2022-11-28T13:36:44.323" v="4295" actId="20577"/>
          <ac:spMkLst>
            <pc:docMk/>
            <pc:sldMk cId="1564498935" sldId="266"/>
            <ac:spMk id="2" creationId="{8EEBE9CC-91D4-CDDC-A39E-D5847608A69F}"/>
          </ac:spMkLst>
        </pc:spChg>
        <pc:spChg chg="mod">
          <ac:chgData name="XuMingle" userId="6accb246-f179-42e5-8cc4-2c1a8de5b234" providerId="ADAL" clId="{0E601E55-D5AE-49BE-9A12-77034AC5D503}" dt="2022-11-28T13:36:15.093" v="4270"/>
          <ac:spMkLst>
            <pc:docMk/>
            <pc:sldMk cId="1564498935" sldId="266"/>
            <ac:spMk id="4" creationId="{78CD5317-C321-8A19-A549-39F98452D82D}"/>
          </ac:spMkLst>
        </pc:spChg>
        <pc:spChg chg="add del mod">
          <ac:chgData name="XuMingle" userId="6accb246-f179-42e5-8cc4-2c1a8de5b234" providerId="ADAL" clId="{0E601E55-D5AE-49BE-9A12-77034AC5D503}" dt="2022-11-28T12:12:56.857" v="3185" actId="478"/>
          <ac:spMkLst>
            <pc:docMk/>
            <pc:sldMk cId="1564498935" sldId="266"/>
            <ac:spMk id="5" creationId="{DC306052-1D3D-47AD-342D-5BDFCD7E0069}"/>
          </ac:spMkLst>
        </pc:spChg>
        <pc:spChg chg="add del mod">
          <ac:chgData name="XuMingle" userId="6accb246-f179-42e5-8cc4-2c1a8de5b234" providerId="ADAL" clId="{0E601E55-D5AE-49BE-9A12-77034AC5D503}" dt="2022-11-28T09:09:43.606" v="2571"/>
          <ac:spMkLst>
            <pc:docMk/>
            <pc:sldMk cId="1564498935" sldId="266"/>
            <ac:spMk id="10" creationId="{21A401FA-58C3-C4E6-4DAE-09A59859416A}"/>
          </ac:spMkLst>
        </pc:spChg>
        <pc:spChg chg="add mod">
          <ac:chgData name="XuMingle" userId="6accb246-f179-42e5-8cc4-2c1a8de5b234" providerId="ADAL" clId="{0E601E55-D5AE-49BE-9A12-77034AC5D503}" dt="2022-11-28T12:24:51.193" v="3341" actId="1076"/>
          <ac:spMkLst>
            <pc:docMk/>
            <pc:sldMk cId="1564498935" sldId="266"/>
            <ac:spMk id="11" creationId="{010C1333-690E-10F2-4790-1344DFDF6B7B}"/>
          </ac:spMkLst>
        </pc:spChg>
        <pc:spChg chg="add mod">
          <ac:chgData name="XuMingle" userId="6accb246-f179-42e5-8cc4-2c1a8de5b234" providerId="ADAL" clId="{0E601E55-D5AE-49BE-9A12-77034AC5D503}" dt="2022-11-28T12:24:51.193" v="3341" actId="1076"/>
          <ac:spMkLst>
            <pc:docMk/>
            <pc:sldMk cId="1564498935" sldId="266"/>
            <ac:spMk id="12" creationId="{93D65ABC-55DD-2D3F-A9F0-13CA22440B5B}"/>
          </ac:spMkLst>
        </pc:spChg>
        <pc:spChg chg="add mod">
          <ac:chgData name="XuMingle" userId="6accb246-f179-42e5-8cc4-2c1a8de5b234" providerId="ADAL" clId="{0E601E55-D5AE-49BE-9A12-77034AC5D503}" dt="2022-11-28T12:24:51.193" v="3341" actId="1076"/>
          <ac:spMkLst>
            <pc:docMk/>
            <pc:sldMk cId="1564498935" sldId="266"/>
            <ac:spMk id="17" creationId="{553136B6-13BC-181A-3A57-B4F6DC751E89}"/>
          </ac:spMkLst>
        </pc:spChg>
        <pc:spChg chg="add mod">
          <ac:chgData name="XuMingle" userId="6accb246-f179-42e5-8cc4-2c1a8de5b234" providerId="ADAL" clId="{0E601E55-D5AE-49BE-9A12-77034AC5D503}" dt="2022-11-28T12:24:51.193" v="3341" actId="1076"/>
          <ac:spMkLst>
            <pc:docMk/>
            <pc:sldMk cId="1564498935" sldId="266"/>
            <ac:spMk id="35" creationId="{A9A0FCB0-48CA-6E08-DC51-31EBAD6DDE13}"/>
          </ac:spMkLst>
        </pc:spChg>
        <pc:spChg chg="add mod">
          <ac:chgData name="XuMingle" userId="6accb246-f179-42e5-8cc4-2c1a8de5b234" providerId="ADAL" clId="{0E601E55-D5AE-49BE-9A12-77034AC5D503}" dt="2022-11-28T12:24:51.193" v="3341" actId="1076"/>
          <ac:spMkLst>
            <pc:docMk/>
            <pc:sldMk cId="1564498935" sldId="266"/>
            <ac:spMk id="54" creationId="{DD33455E-8C1A-1D8A-9654-22B4C465F55D}"/>
          </ac:spMkLst>
        </pc:spChg>
        <pc:picChg chg="add del mod">
          <ac:chgData name="XuMingle" userId="6accb246-f179-42e5-8cc4-2c1a8de5b234" providerId="ADAL" clId="{0E601E55-D5AE-49BE-9A12-77034AC5D503}" dt="2022-11-28T12:12:58.476" v="3188" actId="478"/>
          <ac:picMkLst>
            <pc:docMk/>
            <pc:sldMk cId="1564498935" sldId="266"/>
            <ac:picMk id="6" creationId="{7E6B89E1-6523-EA03-8FB7-5D8CCBBB2463}"/>
          </ac:picMkLst>
        </pc:picChg>
        <pc:picChg chg="add del mod">
          <ac:chgData name="XuMingle" userId="6accb246-f179-42e5-8cc4-2c1a8de5b234" providerId="ADAL" clId="{0E601E55-D5AE-49BE-9A12-77034AC5D503}" dt="2022-11-28T12:12:59.310" v="3189" actId="478"/>
          <ac:picMkLst>
            <pc:docMk/>
            <pc:sldMk cId="1564498935" sldId="266"/>
            <ac:picMk id="7" creationId="{732E065A-ECE4-0EA4-14C0-4E4F3F271B2F}"/>
          </ac:picMkLst>
        </pc:picChg>
        <pc:picChg chg="add del mod">
          <ac:chgData name="XuMingle" userId="6accb246-f179-42e5-8cc4-2c1a8de5b234" providerId="ADAL" clId="{0E601E55-D5AE-49BE-9A12-77034AC5D503}" dt="2022-11-28T12:12:57.532" v="3186" actId="478"/>
          <ac:picMkLst>
            <pc:docMk/>
            <pc:sldMk cId="1564498935" sldId="266"/>
            <ac:picMk id="8" creationId="{E4BD8759-105F-A365-6D34-D3198048B446}"/>
          </ac:picMkLst>
        </pc:picChg>
        <pc:picChg chg="add del mod">
          <ac:chgData name="XuMingle" userId="6accb246-f179-42e5-8cc4-2c1a8de5b234" providerId="ADAL" clId="{0E601E55-D5AE-49BE-9A12-77034AC5D503}" dt="2022-11-28T12:12:57.981" v="3187" actId="478"/>
          <ac:picMkLst>
            <pc:docMk/>
            <pc:sldMk cId="1564498935" sldId="266"/>
            <ac:picMk id="9" creationId="{0EC6B7FE-B034-5A5B-893C-F8966E39AAD6}"/>
          </ac:picMkLst>
        </pc:picChg>
        <pc:picChg chg="add del mod">
          <ac:chgData name="XuMingle" userId="6accb246-f179-42e5-8cc4-2c1a8de5b234" providerId="ADAL" clId="{0E601E55-D5AE-49BE-9A12-77034AC5D503}" dt="2022-11-28T12:12:55.870" v="3184" actId="478"/>
          <ac:picMkLst>
            <pc:docMk/>
            <pc:sldMk cId="1564498935" sldId="266"/>
            <ac:picMk id="13" creationId="{8D6BE5B9-EFAF-3C4F-C362-B1EE7BDFB4B9}"/>
          </ac:picMkLst>
        </pc:picChg>
        <pc:picChg chg="add del mod">
          <ac:chgData name="XuMingle" userId="6accb246-f179-42e5-8cc4-2c1a8de5b234" providerId="ADAL" clId="{0E601E55-D5AE-49BE-9A12-77034AC5D503}" dt="2022-11-28T12:12:55.870" v="3184" actId="478"/>
          <ac:picMkLst>
            <pc:docMk/>
            <pc:sldMk cId="1564498935" sldId="266"/>
            <ac:picMk id="14" creationId="{52BD7B28-E182-1DFB-5EFD-54CC07F9A4B4}"/>
          </ac:picMkLst>
        </pc:picChg>
        <pc:picChg chg="add del mod">
          <ac:chgData name="XuMingle" userId="6accb246-f179-42e5-8cc4-2c1a8de5b234" providerId="ADAL" clId="{0E601E55-D5AE-49BE-9A12-77034AC5D503}" dt="2022-11-28T12:12:55.870" v="3184" actId="478"/>
          <ac:picMkLst>
            <pc:docMk/>
            <pc:sldMk cId="1564498935" sldId="266"/>
            <ac:picMk id="15" creationId="{60E982D2-793A-5A6F-279D-23CCF20B3FCE}"/>
          </ac:picMkLst>
        </pc:picChg>
        <pc:picChg chg="add del mod">
          <ac:chgData name="XuMingle" userId="6accb246-f179-42e5-8cc4-2c1a8de5b234" providerId="ADAL" clId="{0E601E55-D5AE-49BE-9A12-77034AC5D503}" dt="2022-11-28T12:12:55.870" v="3184" actId="478"/>
          <ac:picMkLst>
            <pc:docMk/>
            <pc:sldMk cId="1564498935" sldId="266"/>
            <ac:picMk id="16" creationId="{AD420CA9-0BE8-1679-47F5-034BD1A6CACF}"/>
          </ac:picMkLst>
        </pc:picChg>
        <pc:picChg chg="add mod">
          <ac:chgData name="XuMingle" userId="6accb246-f179-42e5-8cc4-2c1a8de5b234" providerId="ADAL" clId="{0E601E55-D5AE-49BE-9A12-77034AC5D503}" dt="2022-11-28T12:24:51.193" v="3341" actId="1076"/>
          <ac:picMkLst>
            <pc:docMk/>
            <pc:sldMk cId="1564498935" sldId="266"/>
            <ac:picMk id="19" creationId="{AC7E7D53-F540-DCBE-7D0B-8EF81D782029}"/>
          </ac:picMkLst>
        </pc:picChg>
        <pc:picChg chg="add mod">
          <ac:chgData name="XuMingle" userId="6accb246-f179-42e5-8cc4-2c1a8de5b234" providerId="ADAL" clId="{0E601E55-D5AE-49BE-9A12-77034AC5D503}" dt="2022-11-28T12:24:51.193" v="3341" actId="1076"/>
          <ac:picMkLst>
            <pc:docMk/>
            <pc:sldMk cId="1564498935" sldId="266"/>
            <ac:picMk id="21" creationId="{DD2C4BED-A406-9073-9F2E-823CAC35A0F4}"/>
          </ac:picMkLst>
        </pc:picChg>
        <pc:picChg chg="add mod">
          <ac:chgData name="XuMingle" userId="6accb246-f179-42e5-8cc4-2c1a8de5b234" providerId="ADAL" clId="{0E601E55-D5AE-49BE-9A12-77034AC5D503}" dt="2022-11-28T12:24:51.193" v="3341" actId="1076"/>
          <ac:picMkLst>
            <pc:docMk/>
            <pc:sldMk cId="1564498935" sldId="266"/>
            <ac:picMk id="23" creationId="{6D65CBB7-3AD4-2699-C2E7-40EAA86305EF}"/>
          </ac:picMkLst>
        </pc:picChg>
        <pc:picChg chg="add mod">
          <ac:chgData name="XuMingle" userId="6accb246-f179-42e5-8cc4-2c1a8de5b234" providerId="ADAL" clId="{0E601E55-D5AE-49BE-9A12-77034AC5D503}" dt="2022-11-28T12:24:51.193" v="3341" actId="1076"/>
          <ac:picMkLst>
            <pc:docMk/>
            <pc:sldMk cId="1564498935" sldId="266"/>
            <ac:picMk id="25" creationId="{51E30679-85CF-10F7-4CC7-98EE5E062B26}"/>
          </ac:picMkLst>
        </pc:picChg>
        <pc:picChg chg="add mod">
          <ac:chgData name="XuMingle" userId="6accb246-f179-42e5-8cc4-2c1a8de5b234" providerId="ADAL" clId="{0E601E55-D5AE-49BE-9A12-77034AC5D503}" dt="2022-11-28T12:24:51.193" v="3341" actId="1076"/>
          <ac:picMkLst>
            <pc:docMk/>
            <pc:sldMk cId="1564498935" sldId="266"/>
            <ac:picMk id="27" creationId="{281536BD-2935-3019-E83E-9DF89E8C685A}"/>
          </ac:picMkLst>
        </pc:picChg>
        <pc:picChg chg="add mod">
          <ac:chgData name="XuMingle" userId="6accb246-f179-42e5-8cc4-2c1a8de5b234" providerId="ADAL" clId="{0E601E55-D5AE-49BE-9A12-77034AC5D503}" dt="2022-11-28T12:24:51.193" v="3341" actId="1076"/>
          <ac:picMkLst>
            <pc:docMk/>
            <pc:sldMk cId="1564498935" sldId="266"/>
            <ac:picMk id="29" creationId="{8A2840E4-EA3B-6AA4-3557-EED4FBEFC128}"/>
          </ac:picMkLst>
        </pc:picChg>
        <pc:picChg chg="add mod">
          <ac:chgData name="XuMingle" userId="6accb246-f179-42e5-8cc4-2c1a8de5b234" providerId="ADAL" clId="{0E601E55-D5AE-49BE-9A12-77034AC5D503}" dt="2022-11-28T12:12:22.185" v="3177" actId="571"/>
          <ac:picMkLst>
            <pc:docMk/>
            <pc:sldMk cId="1564498935" sldId="266"/>
            <ac:picMk id="30" creationId="{9896692B-C93B-14EB-D284-4F76BBF80320}"/>
          </ac:picMkLst>
        </pc:picChg>
        <pc:picChg chg="add mod">
          <ac:chgData name="XuMingle" userId="6accb246-f179-42e5-8cc4-2c1a8de5b234" providerId="ADAL" clId="{0E601E55-D5AE-49BE-9A12-77034AC5D503}" dt="2022-11-28T12:12:22.185" v="3177" actId="571"/>
          <ac:picMkLst>
            <pc:docMk/>
            <pc:sldMk cId="1564498935" sldId="266"/>
            <ac:picMk id="31" creationId="{B967AE1B-122E-7120-F495-BBE178533C0D}"/>
          </ac:picMkLst>
        </pc:picChg>
        <pc:picChg chg="add mod">
          <ac:chgData name="XuMingle" userId="6accb246-f179-42e5-8cc4-2c1a8de5b234" providerId="ADAL" clId="{0E601E55-D5AE-49BE-9A12-77034AC5D503}" dt="2022-11-28T12:12:22.185" v="3177" actId="571"/>
          <ac:picMkLst>
            <pc:docMk/>
            <pc:sldMk cId="1564498935" sldId="266"/>
            <ac:picMk id="32" creationId="{A6B5E9AF-7636-E600-9E84-B2D68624733D}"/>
          </ac:picMkLst>
        </pc:picChg>
        <pc:picChg chg="add mod">
          <ac:chgData name="XuMingle" userId="6accb246-f179-42e5-8cc4-2c1a8de5b234" providerId="ADAL" clId="{0E601E55-D5AE-49BE-9A12-77034AC5D503}" dt="2022-11-28T12:12:22.185" v="3177" actId="571"/>
          <ac:picMkLst>
            <pc:docMk/>
            <pc:sldMk cId="1564498935" sldId="266"/>
            <ac:picMk id="33" creationId="{99953CEE-9486-AB44-E7F1-FE12C9E118C7}"/>
          </ac:picMkLst>
        </pc:picChg>
        <pc:picChg chg="add mod">
          <ac:chgData name="XuMingle" userId="6accb246-f179-42e5-8cc4-2c1a8de5b234" providerId="ADAL" clId="{0E601E55-D5AE-49BE-9A12-77034AC5D503}" dt="2022-11-28T12:12:22.185" v="3177" actId="571"/>
          <ac:picMkLst>
            <pc:docMk/>
            <pc:sldMk cId="1564498935" sldId="266"/>
            <ac:picMk id="34" creationId="{BA3EE00D-CF28-0DA1-886B-53B628B80E60}"/>
          </ac:picMkLst>
        </pc:picChg>
        <pc:picChg chg="add mod">
          <ac:chgData name="XuMingle" userId="6accb246-f179-42e5-8cc4-2c1a8de5b234" providerId="ADAL" clId="{0E601E55-D5AE-49BE-9A12-77034AC5D503}" dt="2022-11-28T12:24:51.193" v="3341" actId="1076"/>
          <ac:picMkLst>
            <pc:docMk/>
            <pc:sldMk cId="1564498935" sldId="266"/>
            <ac:picMk id="37" creationId="{7F92CD95-D04D-46B0-844C-18A6ABBC1F20}"/>
          </ac:picMkLst>
        </pc:picChg>
        <pc:picChg chg="add mod">
          <ac:chgData name="XuMingle" userId="6accb246-f179-42e5-8cc4-2c1a8de5b234" providerId="ADAL" clId="{0E601E55-D5AE-49BE-9A12-77034AC5D503}" dt="2022-11-28T12:24:51.193" v="3341" actId="1076"/>
          <ac:picMkLst>
            <pc:docMk/>
            <pc:sldMk cId="1564498935" sldId="266"/>
            <ac:picMk id="39" creationId="{67FEAD66-B2A3-BDB3-7CDD-B3C8DED83594}"/>
          </ac:picMkLst>
        </pc:picChg>
        <pc:picChg chg="add mod">
          <ac:chgData name="XuMingle" userId="6accb246-f179-42e5-8cc4-2c1a8de5b234" providerId="ADAL" clId="{0E601E55-D5AE-49BE-9A12-77034AC5D503}" dt="2022-11-28T12:24:51.193" v="3341" actId="1076"/>
          <ac:picMkLst>
            <pc:docMk/>
            <pc:sldMk cId="1564498935" sldId="266"/>
            <ac:picMk id="41" creationId="{FD269C75-677C-58FD-F222-7AA209E24F8D}"/>
          </ac:picMkLst>
        </pc:picChg>
        <pc:picChg chg="add mod">
          <ac:chgData name="XuMingle" userId="6accb246-f179-42e5-8cc4-2c1a8de5b234" providerId="ADAL" clId="{0E601E55-D5AE-49BE-9A12-77034AC5D503}" dt="2022-11-28T12:24:51.193" v="3341" actId="1076"/>
          <ac:picMkLst>
            <pc:docMk/>
            <pc:sldMk cId="1564498935" sldId="266"/>
            <ac:picMk id="43" creationId="{7C49A49D-EB13-B1A9-83C3-113B1FD76004}"/>
          </ac:picMkLst>
        </pc:picChg>
        <pc:picChg chg="add mod">
          <ac:chgData name="XuMingle" userId="6accb246-f179-42e5-8cc4-2c1a8de5b234" providerId="ADAL" clId="{0E601E55-D5AE-49BE-9A12-77034AC5D503}" dt="2022-11-28T12:24:51.193" v="3341" actId="1076"/>
          <ac:picMkLst>
            <pc:docMk/>
            <pc:sldMk cId="1564498935" sldId="266"/>
            <ac:picMk id="45" creationId="{90077952-BBCF-942D-5501-435994A151D6}"/>
          </ac:picMkLst>
        </pc:picChg>
        <pc:picChg chg="add del mod">
          <ac:chgData name="XuMingle" userId="6accb246-f179-42e5-8cc4-2c1a8de5b234" providerId="ADAL" clId="{0E601E55-D5AE-49BE-9A12-77034AC5D503}" dt="2022-11-28T12:21:26.326" v="3250" actId="478"/>
          <ac:picMkLst>
            <pc:docMk/>
            <pc:sldMk cId="1564498935" sldId="266"/>
            <ac:picMk id="47" creationId="{AA9E1CDC-DF94-A7D6-612E-CACDE43E3FB2}"/>
          </ac:picMkLst>
        </pc:picChg>
        <pc:picChg chg="add del mod">
          <ac:chgData name="XuMingle" userId="6accb246-f179-42e5-8cc4-2c1a8de5b234" providerId="ADAL" clId="{0E601E55-D5AE-49BE-9A12-77034AC5D503}" dt="2022-11-28T12:21:38.496" v="3257" actId="478"/>
          <ac:picMkLst>
            <pc:docMk/>
            <pc:sldMk cId="1564498935" sldId="266"/>
            <ac:picMk id="49" creationId="{EFBEDB65-4D8E-1585-5E4D-6A4EAA5F8C21}"/>
          </ac:picMkLst>
        </pc:picChg>
        <pc:picChg chg="add del mod">
          <ac:chgData name="XuMingle" userId="6accb246-f179-42e5-8cc4-2c1a8de5b234" providerId="ADAL" clId="{0E601E55-D5AE-49BE-9A12-77034AC5D503}" dt="2022-11-28T12:22:01.503" v="3265" actId="478"/>
          <ac:picMkLst>
            <pc:docMk/>
            <pc:sldMk cId="1564498935" sldId="266"/>
            <ac:picMk id="51" creationId="{5075B7F3-F741-7DE9-0903-2480D974B769}"/>
          </ac:picMkLst>
        </pc:picChg>
        <pc:picChg chg="add mod">
          <ac:chgData name="XuMingle" userId="6accb246-f179-42e5-8cc4-2c1a8de5b234" providerId="ADAL" clId="{0E601E55-D5AE-49BE-9A12-77034AC5D503}" dt="2022-11-28T12:24:51.193" v="3341" actId="1076"/>
          <ac:picMkLst>
            <pc:docMk/>
            <pc:sldMk cId="1564498935" sldId="266"/>
            <ac:picMk id="53" creationId="{5E5EC3E9-F7E0-A1D8-8472-DF3ED312D523}"/>
          </ac:picMkLst>
        </pc:picChg>
      </pc:sldChg>
      <pc:sldChg chg="addSp delSp modSp add mod ord">
        <pc:chgData name="XuMingle" userId="6accb246-f179-42e5-8cc4-2c1a8de5b234" providerId="ADAL" clId="{0E601E55-D5AE-49BE-9A12-77034AC5D503}" dt="2022-11-28T13:36:38.804" v="4289" actId="6549"/>
        <pc:sldMkLst>
          <pc:docMk/>
          <pc:sldMk cId="324104974" sldId="267"/>
        </pc:sldMkLst>
        <pc:spChg chg="mod">
          <ac:chgData name="XuMingle" userId="6accb246-f179-42e5-8cc4-2c1a8de5b234" providerId="ADAL" clId="{0E601E55-D5AE-49BE-9A12-77034AC5D503}" dt="2022-11-28T13:36:38.804" v="4289" actId="6549"/>
          <ac:spMkLst>
            <pc:docMk/>
            <pc:sldMk cId="324104974" sldId="267"/>
            <ac:spMk id="2" creationId="{8EEBE9CC-91D4-CDDC-A39E-D5847608A69F}"/>
          </ac:spMkLst>
        </pc:spChg>
        <pc:spChg chg="mod">
          <ac:chgData name="XuMingle" userId="6accb246-f179-42e5-8cc4-2c1a8de5b234" providerId="ADAL" clId="{0E601E55-D5AE-49BE-9A12-77034AC5D503}" dt="2022-11-28T13:35:42.779" v="4251" actId="20577"/>
          <ac:spMkLst>
            <pc:docMk/>
            <pc:sldMk cId="324104974" sldId="267"/>
            <ac:spMk id="4" creationId="{78CD5317-C321-8A19-A549-39F98452D82D}"/>
          </ac:spMkLst>
        </pc:spChg>
        <pc:spChg chg="del">
          <ac:chgData name="XuMingle" userId="6accb246-f179-42e5-8cc4-2c1a8de5b234" providerId="ADAL" clId="{0E601E55-D5AE-49BE-9A12-77034AC5D503}" dt="2022-11-28T09:20:20.820" v="2583" actId="478"/>
          <ac:spMkLst>
            <pc:docMk/>
            <pc:sldMk cId="324104974" sldId="267"/>
            <ac:spMk id="5" creationId="{DC306052-1D3D-47AD-342D-5BDFCD7E0069}"/>
          </ac:spMkLst>
        </pc:spChg>
        <pc:spChg chg="add del mod">
          <ac:chgData name="XuMingle" userId="6accb246-f179-42e5-8cc4-2c1a8de5b234" providerId="ADAL" clId="{0E601E55-D5AE-49BE-9A12-77034AC5D503}" dt="2022-11-28T11:21:29.028" v="2819" actId="478"/>
          <ac:spMkLst>
            <pc:docMk/>
            <pc:sldMk cId="324104974" sldId="267"/>
            <ac:spMk id="10" creationId="{52CE3485-39E4-892F-A81D-BA4A7735BAD0}"/>
          </ac:spMkLst>
        </pc:spChg>
        <pc:spChg chg="del">
          <ac:chgData name="XuMingle" userId="6accb246-f179-42e5-8cc4-2c1a8de5b234" providerId="ADAL" clId="{0E601E55-D5AE-49BE-9A12-77034AC5D503}" dt="2022-11-28T09:20:20.820" v="2583" actId="478"/>
          <ac:spMkLst>
            <pc:docMk/>
            <pc:sldMk cId="324104974" sldId="267"/>
            <ac:spMk id="11" creationId="{010C1333-690E-10F2-4790-1344DFDF6B7B}"/>
          </ac:spMkLst>
        </pc:spChg>
        <pc:spChg chg="del">
          <ac:chgData name="XuMingle" userId="6accb246-f179-42e5-8cc4-2c1a8de5b234" providerId="ADAL" clId="{0E601E55-D5AE-49BE-9A12-77034AC5D503}" dt="2022-11-28T09:20:20.820" v="2583" actId="478"/>
          <ac:spMkLst>
            <pc:docMk/>
            <pc:sldMk cId="324104974" sldId="267"/>
            <ac:spMk id="12" creationId="{93D65ABC-55DD-2D3F-A9F0-13CA22440B5B}"/>
          </ac:spMkLst>
        </pc:spChg>
        <pc:spChg chg="del">
          <ac:chgData name="XuMingle" userId="6accb246-f179-42e5-8cc4-2c1a8de5b234" providerId="ADAL" clId="{0E601E55-D5AE-49BE-9A12-77034AC5D503}" dt="2022-11-28T09:20:20.820" v="2583" actId="478"/>
          <ac:spMkLst>
            <pc:docMk/>
            <pc:sldMk cId="324104974" sldId="267"/>
            <ac:spMk id="17" creationId="{553136B6-13BC-181A-3A57-B4F6DC751E89}"/>
          </ac:spMkLst>
        </pc:spChg>
        <pc:spChg chg="add mod">
          <ac:chgData name="XuMingle" userId="6accb246-f179-42e5-8cc4-2c1a8de5b234" providerId="ADAL" clId="{0E601E55-D5AE-49BE-9A12-77034AC5D503}" dt="2022-11-28T13:17:45.462" v="3599" actId="1076"/>
          <ac:spMkLst>
            <pc:docMk/>
            <pc:sldMk cId="324104974" sldId="267"/>
            <ac:spMk id="21" creationId="{6879DD2A-9CDB-BB85-9DD9-F38DFEB6C1DE}"/>
          </ac:spMkLst>
        </pc:spChg>
        <pc:spChg chg="add del mod">
          <ac:chgData name="XuMingle" userId="6accb246-f179-42e5-8cc4-2c1a8de5b234" providerId="ADAL" clId="{0E601E55-D5AE-49BE-9A12-77034AC5D503}" dt="2022-11-28T11:54:12.483" v="3087" actId="478"/>
          <ac:spMkLst>
            <pc:docMk/>
            <pc:sldMk cId="324104974" sldId="267"/>
            <ac:spMk id="22" creationId="{23A495B2-95BB-A86C-59FC-A73B949718A5}"/>
          </ac:spMkLst>
        </pc:spChg>
        <pc:spChg chg="add mod">
          <ac:chgData name="XuMingle" userId="6accb246-f179-42e5-8cc4-2c1a8de5b234" providerId="ADAL" clId="{0E601E55-D5AE-49BE-9A12-77034AC5D503}" dt="2022-11-28T13:17:45.462" v="3599" actId="1076"/>
          <ac:spMkLst>
            <pc:docMk/>
            <pc:sldMk cId="324104974" sldId="267"/>
            <ac:spMk id="26" creationId="{2EB30C35-D2F6-CF74-0E46-0CFB31118306}"/>
          </ac:spMkLst>
        </pc:spChg>
        <pc:spChg chg="add mod">
          <ac:chgData name="XuMingle" userId="6accb246-f179-42e5-8cc4-2c1a8de5b234" providerId="ADAL" clId="{0E601E55-D5AE-49BE-9A12-77034AC5D503}" dt="2022-11-28T13:17:45.462" v="3599" actId="1076"/>
          <ac:spMkLst>
            <pc:docMk/>
            <pc:sldMk cId="324104974" sldId="267"/>
            <ac:spMk id="38" creationId="{35C7BE81-02E4-8340-1CE6-CFC805C52BAA}"/>
          </ac:spMkLst>
        </pc:spChg>
        <pc:spChg chg="add mod">
          <ac:chgData name="XuMingle" userId="6accb246-f179-42e5-8cc4-2c1a8de5b234" providerId="ADAL" clId="{0E601E55-D5AE-49BE-9A12-77034AC5D503}" dt="2022-11-28T13:17:45.462" v="3599" actId="1076"/>
          <ac:spMkLst>
            <pc:docMk/>
            <pc:sldMk cId="324104974" sldId="267"/>
            <ac:spMk id="39" creationId="{5FF81A4F-66EE-1719-1458-F9FC7D75214B}"/>
          </ac:spMkLst>
        </pc:spChg>
        <pc:spChg chg="add mod">
          <ac:chgData name="XuMingle" userId="6accb246-f179-42e5-8cc4-2c1a8de5b234" providerId="ADAL" clId="{0E601E55-D5AE-49BE-9A12-77034AC5D503}" dt="2022-11-28T13:17:45.462" v="3599" actId="1076"/>
          <ac:spMkLst>
            <pc:docMk/>
            <pc:sldMk cId="324104974" sldId="267"/>
            <ac:spMk id="52" creationId="{0C69564A-3CD7-1B7F-EBF9-527B6CCE286B}"/>
          </ac:spMkLst>
        </pc:spChg>
        <pc:spChg chg="add mod">
          <ac:chgData name="XuMingle" userId="6accb246-f179-42e5-8cc4-2c1a8de5b234" providerId="ADAL" clId="{0E601E55-D5AE-49BE-9A12-77034AC5D503}" dt="2022-11-28T13:17:45.462" v="3599" actId="1076"/>
          <ac:spMkLst>
            <pc:docMk/>
            <pc:sldMk cId="324104974" sldId="267"/>
            <ac:spMk id="56" creationId="{FCD253A9-36E1-735D-E587-E9A1CF341B7D}"/>
          </ac:spMkLst>
        </pc:spChg>
        <pc:spChg chg="add mod">
          <ac:chgData name="XuMingle" userId="6accb246-f179-42e5-8cc4-2c1a8de5b234" providerId="ADAL" clId="{0E601E55-D5AE-49BE-9A12-77034AC5D503}" dt="2022-11-28T12:02:01.508" v="3128"/>
          <ac:spMkLst>
            <pc:docMk/>
            <pc:sldMk cId="324104974" sldId="267"/>
            <ac:spMk id="82" creationId="{7DA4E02D-7DB0-0BEF-F253-D5312D32857C}"/>
          </ac:spMkLst>
        </pc:spChg>
        <pc:grpChg chg="add del mod">
          <ac:chgData name="XuMingle" userId="6accb246-f179-42e5-8cc4-2c1a8de5b234" providerId="ADAL" clId="{0E601E55-D5AE-49BE-9A12-77034AC5D503}" dt="2022-11-28T11:54:53.002" v="3096" actId="165"/>
          <ac:grpSpMkLst>
            <pc:docMk/>
            <pc:sldMk cId="324104974" sldId="267"/>
            <ac:grpSpMk id="79" creationId="{7DBCCEC5-D48E-A2BC-788D-B3536829DB98}"/>
          </ac:grpSpMkLst>
        </pc:grpChg>
        <pc:picChg chg="del">
          <ac:chgData name="XuMingle" userId="6accb246-f179-42e5-8cc4-2c1a8de5b234" providerId="ADAL" clId="{0E601E55-D5AE-49BE-9A12-77034AC5D503}" dt="2022-11-28T09:20:20.820" v="2583" actId="478"/>
          <ac:picMkLst>
            <pc:docMk/>
            <pc:sldMk cId="324104974" sldId="267"/>
            <ac:picMk id="6" creationId="{7E6B89E1-6523-EA03-8FB7-5D8CCBBB2463}"/>
          </ac:picMkLst>
        </pc:picChg>
        <pc:picChg chg="del">
          <ac:chgData name="XuMingle" userId="6accb246-f179-42e5-8cc4-2c1a8de5b234" providerId="ADAL" clId="{0E601E55-D5AE-49BE-9A12-77034AC5D503}" dt="2022-11-28T09:20:20.820" v="2583" actId="478"/>
          <ac:picMkLst>
            <pc:docMk/>
            <pc:sldMk cId="324104974" sldId="267"/>
            <ac:picMk id="7" creationId="{732E065A-ECE4-0EA4-14C0-4E4F3F271B2F}"/>
          </ac:picMkLst>
        </pc:picChg>
        <pc:picChg chg="del">
          <ac:chgData name="XuMingle" userId="6accb246-f179-42e5-8cc4-2c1a8de5b234" providerId="ADAL" clId="{0E601E55-D5AE-49BE-9A12-77034AC5D503}" dt="2022-11-28T09:20:20.820" v="2583" actId="478"/>
          <ac:picMkLst>
            <pc:docMk/>
            <pc:sldMk cId="324104974" sldId="267"/>
            <ac:picMk id="8" creationId="{E4BD8759-105F-A365-6D34-D3198048B446}"/>
          </ac:picMkLst>
        </pc:picChg>
        <pc:picChg chg="del">
          <ac:chgData name="XuMingle" userId="6accb246-f179-42e5-8cc4-2c1a8de5b234" providerId="ADAL" clId="{0E601E55-D5AE-49BE-9A12-77034AC5D503}" dt="2022-11-28T09:20:20.820" v="2583" actId="478"/>
          <ac:picMkLst>
            <pc:docMk/>
            <pc:sldMk cId="324104974" sldId="267"/>
            <ac:picMk id="9" creationId="{0EC6B7FE-B034-5A5B-893C-F8966E39AAD6}"/>
          </ac:picMkLst>
        </pc:picChg>
        <pc:picChg chg="del">
          <ac:chgData name="XuMingle" userId="6accb246-f179-42e5-8cc4-2c1a8de5b234" providerId="ADAL" clId="{0E601E55-D5AE-49BE-9A12-77034AC5D503}" dt="2022-11-28T09:20:20.820" v="2583" actId="478"/>
          <ac:picMkLst>
            <pc:docMk/>
            <pc:sldMk cId="324104974" sldId="267"/>
            <ac:picMk id="13" creationId="{8D6BE5B9-EFAF-3C4F-C362-B1EE7BDFB4B9}"/>
          </ac:picMkLst>
        </pc:picChg>
        <pc:picChg chg="del">
          <ac:chgData name="XuMingle" userId="6accb246-f179-42e5-8cc4-2c1a8de5b234" providerId="ADAL" clId="{0E601E55-D5AE-49BE-9A12-77034AC5D503}" dt="2022-11-28T09:20:20.820" v="2583" actId="478"/>
          <ac:picMkLst>
            <pc:docMk/>
            <pc:sldMk cId="324104974" sldId="267"/>
            <ac:picMk id="14" creationId="{52BD7B28-E182-1DFB-5EFD-54CC07F9A4B4}"/>
          </ac:picMkLst>
        </pc:picChg>
        <pc:picChg chg="del">
          <ac:chgData name="XuMingle" userId="6accb246-f179-42e5-8cc4-2c1a8de5b234" providerId="ADAL" clId="{0E601E55-D5AE-49BE-9A12-77034AC5D503}" dt="2022-11-28T09:20:20.820" v="2583" actId="478"/>
          <ac:picMkLst>
            <pc:docMk/>
            <pc:sldMk cId="324104974" sldId="267"/>
            <ac:picMk id="15" creationId="{60E982D2-793A-5A6F-279D-23CCF20B3FCE}"/>
          </ac:picMkLst>
        </pc:picChg>
        <pc:picChg chg="del">
          <ac:chgData name="XuMingle" userId="6accb246-f179-42e5-8cc4-2c1a8de5b234" providerId="ADAL" clId="{0E601E55-D5AE-49BE-9A12-77034AC5D503}" dt="2022-11-28T09:20:20.820" v="2583" actId="478"/>
          <ac:picMkLst>
            <pc:docMk/>
            <pc:sldMk cId="324104974" sldId="267"/>
            <ac:picMk id="16" creationId="{AD420CA9-0BE8-1679-47F5-034BD1A6CACF}"/>
          </ac:picMkLst>
        </pc:picChg>
        <pc:picChg chg="add mod topLvl">
          <ac:chgData name="XuMingle" userId="6accb246-f179-42e5-8cc4-2c1a8de5b234" providerId="ADAL" clId="{0E601E55-D5AE-49BE-9A12-77034AC5D503}" dt="2022-11-28T13:17:45.462" v="3599" actId="1076"/>
          <ac:picMkLst>
            <pc:docMk/>
            <pc:sldMk cId="324104974" sldId="267"/>
            <ac:picMk id="18" creationId="{03C64220-333B-C2FD-38A6-A07D7C8EF4E8}"/>
          </ac:picMkLst>
        </pc:picChg>
        <pc:picChg chg="add mod topLvl">
          <ac:chgData name="XuMingle" userId="6accb246-f179-42e5-8cc4-2c1a8de5b234" providerId="ADAL" clId="{0E601E55-D5AE-49BE-9A12-77034AC5D503}" dt="2022-11-28T13:17:45.462" v="3599" actId="1076"/>
          <ac:picMkLst>
            <pc:docMk/>
            <pc:sldMk cId="324104974" sldId="267"/>
            <ac:picMk id="19" creationId="{54263E22-BC81-5BB7-9F7C-A0DE2EC513D2}"/>
          </ac:picMkLst>
        </pc:picChg>
        <pc:picChg chg="add mod topLvl">
          <ac:chgData name="XuMingle" userId="6accb246-f179-42e5-8cc4-2c1a8de5b234" providerId="ADAL" clId="{0E601E55-D5AE-49BE-9A12-77034AC5D503}" dt="2022-11-28T13:17:45.462" v="3599" actId="1076"/>
          <ac:picMkLst>
            <pc:docMk/>
            <pc:sldMk cId="324104974" sldId="267"/>
            <ac:picMk id="20" creationId="{559BDDC0-D7AA-6CC3-0E9C-66D5336570F2}"/>
          </ac:picMkLst>
        </pc:picChg>
        <pc:picChg chg="add mod modCrop">
          <ac:chgData name="XuMingle" userId="6accb246-f179-42e5-8cc4-2c1a8de5b234" providerId="ADAL" clId="{0E601E55-D5AE-49BE-9A12-77034AC5D503}" dt="2022-11-28T13:17:45.462" v="3599" actId="1076"/>
          <ac:picMkLst>
            <pc:docMk/>
            <pc:sldMk cId="324104974" sldId="267"/>
            <ac:picMk id="23" creationId="{69D8BE7F-4867-E331-8361-574A3D4F3CF3}"/>
          </ac:picMkLst>
        </pc:picChg>
        <pc:picChg chg="add del mod modCrop">
          <ac:chgData name="XuMingle" userId="6accb246-f179-42e5-8cc4-2c1a8de5b234" providerId="ADAL" clId="{0E601E55-D5AE-49BE-9A12-77034AC5D503}" dt="2022-11-28T11:35:10.224" v="2904" actId="478"/>
          <ac:picMkLst>
            <pc:docMk/>
            <pc:sldMk cId="324104974" sldId="267"/>
            <ac:picMk id="24" creationId="{69D9648B-3687-2320-1E1B-CE6D05008596}"/>
          </ac:picMkLst>
        </pc:picChg>
        <pc:picChg chg="add del mod modCrop">
          <ac:chgData name="XuMingle" userId="6accb246-f179-42e5-8cc4-2c1a8de5b234" providerId="ADAL" clId="{0E601E55-D5AE-49BE-9A12-77034AC5D503}" dt="2022-11-28T13:17:45.462" v="3599" actId="1076"/>
          <ac:picMkLst>
            <pc:docMk/>
            <pc:sldMk cId="324104974" sldId="267"/>
            <ac:picMk id="25" creationId="{58A49FDF-BA7B-A835-C97A-223D07728461}"/>
          </ac:picMkLst>
        </pc:picChg>
        <pc:picChg chg="add mod modCrop">
          <ac:chgData name="XuMingle" userId="6accb246-f179-42e5-8cc4-2c1a8de5b234" providerId="ADAL" clId="{0E601E55-D5AE-49BE-9A12-77034AC5D503}" dt="2022-11-28T13:17:45.462" v="3599" actId="1076"/>
          <ac:picMkLst>
            <pc:docMk/>
            <pc:sldMk cId="324104974" sldId="267"/>
            <ac:picMk id="28" creationId="{23A758D5-A8E9-4E01-31E5-B4C0E9DB79E4}"/>
          </ac:picMkLst>
        </pc:picChg>
        <pc:picChg chg="add mod">
          <ac:chgData name="XuMingle" userId="6accb246-f179-42e5-8cc4-2c1a8de5b234" providerId="ADAL" clId="{0E601E55-D5AE-49BE-9A12-77034AC5D503}" dt="2022-11-28T13:17:45.462" v="3599" actId="1076"/>
          <ac:picMkLst>
            <pc:docMk/>
            <pc:sldMk cId="324104974" sldId="267"/>
            <ac:picMk id="30" creationId="{0DBD23BF-8527-268D-A0A7-20B3C0F62F77}"/>
          </ac:picMkLst>
        </pc:picChg>
        <pc:picChg chg="add mod">
          <ac:chgData name="XuMingle" userId="6accb246-f179-42e5-8cc4-2c1a8de5b234" providerId="ADAL" clId="{0E601E55-D5AE-49BE-9A12-77034AC5D503}" dt="2022-11-28T13:17:45.462" v="3599" actId="1076"/>
          <ac:picMkLst>
            <pc:docMk/>
            <pc:sldMk cId="324104974" sldId="267"/>
            <ac:picMk id="32" creationId="{AF39A8D7-90CC-5A3C-CFA4-9ACC667BED6D}"/>
          </ac:picMkLst>
        </pc:picChg>
        <pc:picChg chg="add mod">
          <ac:chgData name="XuMingle" userId="6accb246-f179-42e5-8cc4-2c1a8de5b234" providerId="ADAL" clId="{0E601E55-D5AE-49BE-9A12-77034AC5D503}" dt="2022-11-28T13:17:45.462" v="3599" actId="1076"/>
          <ac:picMkLst>
            <pc:docMk/>
            <pc:sldMk cId="324104974" sldId="267"/>
            <ac:picMk id="34" creationId="{625C6A40-3016-B3D0-1753-4FD1F7F9201C}"/>
          </ac:picMkLst>
        </pc:picChg>
        <pc:picChg chg="add del mod">
          <ac:chgData name="XuMingle" userId="6accb246-f179-42e5-8cc4-2c1a8de5b234" providerId="ADAL" clId="{0E601E55-D5AE-49BE-9A12-77034AC5D503}" dt="2022-11-28T11:37:54.449" v="2953" actId="478"/>
          <ac:picMkLst>
            <pc:docMk/>
            <pc:sldMk cId="324104974" sldId="267"/>
            <ac:picMk id="35" creationId="{9A9F2B38-59B7-DDB8-0735-4F5A6442EFC5}"/>
          </ac:picMkLst>
        </pc:picChg>
        <pc:picChg chg="add del mod">
          <ac:chgData name="XuMingle" userId="6accb246-f179-42e5-8cc4-2c1a8de5b234" providerId="ADAL" clId="{0E601E55-D5AE-49BE-9A12-77034AC5D503}" dt="2022-11-28T11:37:54.449" v="2953" actId="478"/>
          <ac:picMkLst>
            <pc:docMk/>
            <pc:sldMk cId="324104974" sldId="267"/>
            <ac:picMk id="36" creationId="{54F0EB5E-6771-49B0-24BE-BBBEB887DAA0}"/>
          </ac:picMkLst>
        </pc:picChg>
        <pc:picChg chg="add del mod">
          <ac:chgData name="XuMingle" userId="6accb246-f179-42e5-8cc4-2c1a8de5b234" providerId="ADAL" clId="{0E601E55-D5AE-49BE-9A12-77034AC5D503}" dt="2022-11-28T11:37:54.449" v="2953" actId="478"/>
          <ac:picMkLst>
            <pc:docMk/>
            <pc:sldMk cId="324104974" sldId="267"/>
            <ac:picMk id="37" creationId="{7B5DF2A0-D317-4751-436F-6AC868934324}"/>
          </ac:picMkLst>
        </pc:picChg>
        <pc:picChg chg="add mod">
          <ac:chgData name="XuMingle" userId="6accb246-f179-42e5-8cc4-2c1a8de5b234" providerId="ADAL" clId="{0E601E55-D5AE-49BE-9A12-77034AC5D503}" dt="2022-11-28T13:17:45.462" v="3599" actId="1076"/>
          <ac:picMkLst>
            <pc:docMk/>
            <pc:sldMk cId="324104974" sldId="267"/>
            <ac:picMk id="41" creationId="{A078E82B-DFB6-1667-3097-A2527E678356}"/>
          </ac:picMkLst>
        </pc:picChg>
        <pc:picChg chg="add mod">
          <ac:chgData name="XuMingle" userId="6accb246-f179-42e5-8cc4-2c1a8de5b234" providerId="ADAL" clId="{0E601E55-D5AE-49BE-9A12-77034AC5D503}" dt="2022-11-28T13:17:45.462" v="3599" actId="1076"/>
          <ac:picMkLst>
            <pc:docMk/>
            <pc:sldMk cId="324104974" sldId="267"/>
            <ac:picMk id="43" creationId="{2F228EC6-3F3D-E906-E80D-714B23BDC638}"/>
          </ac:picMkLst>
        </pc:picChg>
        <pc:picChg chg="add mod">
          <ac:chgData name="XuMingle" userId="6accb246-f179-42e5-8cc4-2c1a8de5b234" providerId="ADAL" clId="{0E601E55-D5AE-49BE-9A12-77034AC5D503}" dt="2022-11-28T13:17:45.462" v="3599" actId="1076"/>
          <ac:picMkLst>
            <pc:docMk/>
            <pc:sldMk cId="324104974" sldId="267"/>
            <ac:picMk id="45" creationId="{5C445B10-A8A9-09AB-E11D-0BF231F32570}"/>
          </ac:picMkLst>
        </pc:picChg>
        <pc:picChg chg="add mod">
          <ac:chgData name="XuMingle" userId="6accb246-f179-42e5-8cc4-2c1a8de5b234" providerId="ADAL" clId="{0E601E55-D5AE-49BE-9A12-77034AC5D503}" dt="2022-11-28T13:17:45.462" v="3599" actId="1076"/>
          <ac:picMkLst>
            <pc:docMk/>
            <pc:sldMk cId="324104974" sldId="267"/>
            <ac:picMk id="47" creationId="{6B0D1594-1CB0-54D9-F95A-40EB979DB87C}"/>
          </ac:picMkLst>
        </pc:picChg>
        <pc:picChg chg="add mod modCrop">
          <ac:chgData name="XuMingle" userId="6accb246-f179-42e5-8cc4-2c1a8de5b234" providerId="ADAL" clId="{0E601E55-D5AE-49BE-9A12-77034AC5D503}" dt="2022-11-28T13:17:45.462" v="3599" actId="1076"/>
          <ac:picMkLst>
            <pc:docMk/>
            <pc:sldMk cId="324104974" sldId="267"/>
            <ac:picMk id="49" creationId="{938DA1D0-4DD6-5E13-8A5B-0217C1DF98F1}"/>
          </ac:picMkLst>
        </pc:picChg>
        <pc:picChg chg="add mod modCrop">
          <ac:chgData name="XuMingle" userId="6accb246-f179-42e5-8cc4-2c1a8de5b234" providerId="ADAL" clId="{0E601E55-D5AE-49BE-9A12-77034AC5D503}" dt="2022-11-28T13:17:45.462" v="3599" actId="1076"/>
          <ac:picMkLst>
            <pc:docMk/>
            <pc:sldMk cId="324104974" sldId="267"/>
            <ac:picMk id="51" creationId="{B7D415DB-F1D5-F943-4606-4F65AFE7CB94}"/>
          </ac:picMkLst>
        </pc:picChg>
        <pc:picChg chg="add del mod">
          <ac:chgData name="XuMingle" userId="6accb246-f179-42e5-8cc4-2c1a8de5b234" providerId="ADAL" clId="{0E601E55-D5AE-49BE-9A12-77034AC5D503}" dt="2022-11-28T11:51:45.179" v="3037" actId="478"/>
          <ac:picMkLst>
            <pc:docMk/>
            <pc:sldMk cId="324104974" sldId="267"/>
            <ac:picMk id="53" creationId="{0798F0DA-5DCD-7AC9-84A8-3C36D627EEE1}"/>
          </ac:picMkLst>
        </pc:picChg>
        <pc:picChg chg="add del mod">
          <ac:chgData name="XuMingle" userId="6accb246-f179-42e5-8cc4-2c1a8de5b234" providerId="ADAL" clId="{0E601E55-D5AE-49BE-9A12-77034AC5D503}" dt="2022-11-28T11:51:45.179" v="3037" actId="478"/>
          <ac:picMkLst>
            <pc:docMk/>
            <pc:sldMk cId="324104974" sldId="267"/>
            <ac:picMk id="54" creationId="{6DC02433-97BA-E10C-8E17-8CF6DEA7E468}"/>
          </ac:picMkLst>
        </pc:picChg>
        <pc:picChg chg="add del mod">
          <ac:chgData name="XuMingle" userId="6accb246-f179-42e5-8cc4-2c1a8de5b234" providerId="ADAL" clId="{0E601E55-D5AE-49BE-9A12-77034AC5D503}" dt="2022-11-28T11:51:45.179" v="3037" actId="478"/>
          <ac:picMkLst>
            <pc:docMk/>
            <pc:sldMk cId="324104974" sldId="267"/>
            <ac:picMk id="55" creationId="{F962BAA2-50A7-465E-72AC-01ABA0D90463}"/>
          </ac:picMkLst>
        </pc:picChg>
        <pc:picChg chg="add del mod">
          <ac:chgData name="XuMingle" userId="6accb246-f179-42e5-8cc4-2c1a8de5b234" providerId="ADAL" clId="{0E601E55-D5AE-49BE-9A12-77034AC5D503}" dt="2022-11-28T11:43:21.677" v="3035" actId="478"/>
          <ac:picMkLst>
            <pc:docMk/>
            <pc:sldMk cId="324104974" sldId="267"/>
            <ac:picMk id="58" creationId="{E595443E-980C-DF1D-3149-F8344BAFA301}"/>
          </ac:picMkLst>
        </pc:picChg>
        <pc:picChg chg="add del mod">
          <ac:chgData name="XuMingle" userId="6accb246-f179-42e5-8cc4-2c1a8de5b234" providerId="ADAL" clId="{0E601E55-D5AE-49BE-9A12-77034AC5D503}" dt="2022-11-28T11:43:21.677" v="3035" actId="478"/>
          <ac:picMkLst>
            <pc:docMk/>
            <pc:sldMk cId="324104974" sldId="267"/>
            <ac:picMk id="60" creationId="{E4D47545-0D82-538E-379E-FF3144B072A8}"/>
          </ac:picMkLst>
        </pc:picChg>
        <pc:picChg chg="add del mod">
          <ac:chgData name="XuMingle" userId="6accb246-f179-42e5-8cc4-2c1a8de5b234" providerId="ADAL" clId="{0E601E55-D5AE-49BE-9A12-77034AC5D503}" dt="2022-11-28T11:43:05.617" v="3033" actId="478"/>
          <ac:picMkLst>
            <pc:docMk/>
            <pc:sldMk cId="324104974" sldId="267"/>
            <ac:picMk id="62" creationId="{FF911F77-BA7F-32AE-6C29-F8EC59C8C3AA}"/>
          </ac:picMkLst>
        </pc:picChg>
        <pc:picChg chg="add del mod">
          <ac:chgData name="XuMingle" userId="6accb246-f179-42e5-8cc4-2c1a8de5b234" providerId="ADAL" clId="{0E601E55-D5AE-49BE-9A12-77034AC5D503}" dt="2022-11-28T11:52:51.021" v="3062" actId="478"/>
          <ac:picMkLst>
            <pc:docMk/>
            <pc:sldMk cId="324104974" sldId="267"/>
            <ac:picMk id="64" creationId="{619C8FF0-3A2B-051E-2087-2424E87AD8F3}"/>
          </ac:picMkLst>
        </pc:picChg>
        <pc:picChg chg="add mod">
          <ac:chgData name="XuMingle" userId="6accb246-f179-42e5-8cc4-2c1a8de5b234" providerId="ADAL" clId="{0E601E55-D5AE-49BE-9A12-77034AC5D503}" dt="2022-11-28T13:17:45.462" v="3599" actId="1076"/>
          <ac:picMkLst>
            <pc:docMk/>
            <pc:sldMk cId="324104974" sldId="267"/>
            <ac:picMk id="66" creationId="{FDD0616D-C43A-CA0C-6ABC-1D2594A5452B}"/>
          </ac:picMkLst>
        </pc:picChg>
        <pc:picChg chg="add mod">
          <ac:chgData name="XuMingle" userId="6accb246-f179-42e5-8cc4-2c1a8de5b234" providerId="ADAL" clId="{0E601E55-D5AE-49BE-9A12-77034AC5D503}" dt="2022-11-28T13:17:45.462" v="3599" actId="1076"/>
          <ac:picMkLst>
            <pc:docMk/>
            <pc:sldMk cId="324104974" sldId="267"/>
            <ac:picMk id="68" creationId="{ED8CD3FD-E6B0-D87D-62AF-08E48A4D8065}"/>
          </ac:picMkLst>
        </pc:picChg>
        <pc:picChg chg="add mod">
          <ac:chgData name="XuMingle" userId="6accb246-f179-42e5-8cc4-2c1a8de5b234" providerId="ADAL" clId="{0E601E55-D5AE-49BE-9A12-77034AC5D503}" dt="2022-11-28T13:17:45.462" v="3599" actId="1076"/>
          <ac:picMkLst>
            <pc:docMk/>
            <pc:sldMk cId="324104974" sldId="267"/>
            <ac:picMk id="70" creationId="{D822EA48-A5A5-18F3-819B-5917D15A1F35}"/>
          </ac:picMkLst>
        </pc:picChg>
        <pc:picChg chg="add del mod">
          <ac:chgData name="XuMingle" userId="6accb246-f179-42e5-8cc4-2c1a8de5b234" providerId="ADAL" clId="{0E601E55-D5AE-49BE-9A12-77034AC5D503}" dt="2022-11-28T11:53:18.130" v="3071" actId="571"/>
          <ac:picMkLst>
            <pc:docMk/>
            <pc:sldMk cId="324104974" sldId="267"/>
            <ac:picMk id="71" creationId="{BE830ED2-290A-4AF5-EFD1-77C8B91FEBB6}"/>
          </ac:picMkLst>
        </pc:picChg>
        <pc:picChg chg="add del mod">
          <ac:chgData name="XuMingle" userId="6accb246-f179-42e5-8cc4-2c1a8de5b234" providerId="ADAL" clId="{0E601E55-D5AE-49BE-9A12-77034AC5D503}" dt="2022-11-28T11:53:18.130" v="3071" actId="571"/>
          <ac:picMkLst>
            <pc:docMk/>
            <pc:sldMk cId="324104974" sldId="267"/>
            <ac:picMk id="72" creationId="{0B547340-AEDD-8775-4889-49298B7BDDB1}"/>
          </ac:picMkLst>
        </pc:picChg>
        <pc:picChg chg="add del mod">
          <ac:chgData name="XuMingle" userId="6accb246-f179-42e5-8cc4-2c1a8de5b234" providerId="ADAL" clId="{0E601E55-D5AE-49BE-9A12-77034AC5D503}" dt="2022-11-28T11:53:18.130" v="3071" actId="571"/>
          <ac:picMkLst>
            <pc:docMk/>
            <pc:sldMk cId="324104974" sldId="267"/>
            <ac:picMk id="73" creationId="{30E41D64-8C57-1A1C-6AA1-515ED14A0891}"/>
          </ac:picMkLst>
        </pc:picChg>
        <pc:picChg chg="add del mod">
          <ac:chgData name="XuMingle" userId="6accb246-f179-42e5-8cc4-2c1a8de5b234" providerId="ADAL" clId="{0E601E55-D5AE-49BE-9A12-77034AC5D503}" dt="2022-11-28T11:53:18.130" v="3071" actId="571"/>
          <ac:picMkLst>
            <pc:docMk/>
            <pc:sldMk cId="324104974" sldId="267"/>
            <ac:picMk id="74" creationId="{E159A6E9-F5E0-62A4-60BF-9FD207CE0ED0}"/>
          </ac:picMkLst>
        </pc:picChg>
        <pc:picChg chg="add del mod">
          <ac:chgData name="XuMingle" userId="6accb246-f179-42e5-8cc4-2c1a8de5b234" providerId="ADAL" clId="{0E601E55-D5AE-49BE-9A12-77034AC5D503}" dt="2022-11-28T11:53:18.130" v="3071" actId="571"/>
          <ac:picMkLst>
            <pc:docMk/>
            <pc:sldMk cId="324104974" sldId="267"/>
            <ac:picMk id="75" creationId="{3DF887D0-DE11-1BDF-F2C6-F6554227DCFA}"/>
          </ac:picMkLst>
        </pc:picChg>
        <pc:picChg chg="add del mod">
          <ac:chgData name="XuMingle" userId="6accb246-f179-42e5-8cc4-2c1a8de5b234" providerId="ADAL" clId="{0E601E55-D5AE-49BE-9A12-77034AC5D503}" dt="2022-11-28T11:53:18.130" v="3071" actId="571"/>
          <ac:picMkLst>
            <pc:docMk/>
            <pc:sldMk cId="324104974" sldId="267"/>
            <ac:picMk id="76" creationId="{04555120-51CB-1AD3-94FA-61E97EC5AC0C}"/>
          </ac:picMkLst>
        </pc:picChg>
        <pc:picChg chg="add del mod">
          <ac:chgData name="XuMingle" userId="6accb246-f179-42e5-8cc4-2c1a8de5b234" providerId="ADAL" clId="{0E601E55-D5AE-49BE-9A12-77034AC5D503}" dt="2022-11-28T11:53:18.130" v="3071" actId="571"/>
          <ac:picMkLst>
            <pc:docMk/>
            <pc:sldMk cId="324104974" sldId="267"/>
            <ac:picMk id="77" creationId="{E488F57D-700F-2177-41A5-35355C671FE0}"/>
          </ac:picMkLst>
        </pc:picChg>
        <pc:picChg chg="add del mod">
          <ac:chgData name="XuMingle" userId="6accb246-f179-42e5-8cc4-2c1a8de5b234" providerId="ADAL" clId="{0E601E55-D5AE-49BE-9A12-77034AC5D503}" dt="2022-11-28T11:53:18.130" v="3071" actId="571"/>
          <ac:picMkLst>
            <pc:docMk/>
            <pc:sldMk cId="324104974" sldId="267"/>
            <ac:picMk id="78" creationId="{FD35305B-8CF9-0E5A-5519-C9097A986B09}"/>
          </ac:picMkLst>
        </pc:picChg>
        <pc:picChg chg="add del">
          <ac:chgData name="XuMingle" userId="6accb246-f179-42e5-8cc4-2c1a8de5b234" providerId="ADAL" clId="{0E601E55-D5AE-49BE-9A12-77034AC5D503}" dt="2022-11-28T12:00:44.365" v="3126" actId="22"/>
          <ac:picMkLst>
            <pc:docMk/>
            <pc:sldMk cId="324104974" sldId="267"/>
            <ac:picMk id="81" creationId="{4FC7AEBD-7D35-35C1-9A09-61B9EC715A98}"/>
          </ac:picMkLst>
        </pc:picChg>
      </pc:sldChg>
      <pc:sldChg chg="addSp modSp new mod">
        <pc:chgData name="XuMingle" userId="6accb246-f179-42e5-8cc4-2c1a8de5b234" providerId="ADAL" clId="{0E601E55-D5AE-49BE-9A12-77034AC5D503}" dt="2022-11-29T04:49:22.449" v="8251" actId="1076"/>
        <pc:sldMkLst>
          <pc:docMk/>
          <pc:sldMk cId="33884798" sldId="268"/>
        </pc:sldMkLst>
        <pc:spChg chg="mod">
          <ac:chgData name="XuMingle" userId="6accb246-f179-42e5-8cc4-2c1a8de5b234" providerId="ADAL" clId="{0E601E55-D5AE-49BE-9A12-77034AC5D503}" dt="2022-11-29T04:46:09.867" v="8235" actId="14100"/>
          <ac:spMkLst>
            <pc:docMk/>
            <pc:sldMk cId="33884798" sldId="268"/>
            <ac:spMk id="2" creationId="{D8C7016E-A10F-C2D4-EB27-35C5D5B7E10E}"/>
          </ac:spMkLst>
        </pc:spChg>
        <pc:spChg chg="mod">
          <ac:chgData name="XuMingle" userId="6accb246-f179-42e5-8cc4-2c1a8de5b234" providerId="ADAL" clId="{0E601E55-D5AE-49BE-9A12-77034AC5D503}" dt="2022-11-29T04:30:42.512" v="7681" actId="207"/>
          <ac:spMkLst>
            <pc:docMk/>
            <pc:sldMk cId="33884798" sldId="268"/>
            <ac:spMk id="4" creationId="{D503FCDB-4277-6F9F-DA9A-33905806A2F1}"/>
          </ac:spMkLst>
        </pc:spChg>
        <pc:picChg chg="add mod">
          <ac:chgData name="XuMingle" userId="6accb246-f179-42e5-8cc4-2c1a8de5b234" providerId="ADAL" clId="{0E601E55-D5AE-49BE-9A12-77034AC5D503}" dt="2022-11-29T04:46:13.816" v="8237" actId="1076"/>
          <ac:picMkLst>
            <pc:docMk/>
            <pc:sldMk cId="33884798" sldId="268"/>
            <ac:picMk id="5" creationId="{A80263C7-9B14-CCD4-27C3-304FA8D68959}"/>
          </ac:picMkLst>
        </pc:picChg>
        <pc:picChg chg="add mod">
          <ac:chgData name="XuMingle" userId="6accb246-f179-42e5-8cc4-2c1a8de5b234" providerId="ADAL" clId="{0E601E55-D5AE-49BE-9A12-77034AC5D503}" dt="2022-11-29T04:49:22.449" v="8251" actId="1076"/>
          <ac:picMkLst>
            <pc:docMk/>
            <pc:sldMk cId="33884798" sldId="268"/>
            <ac:picMk id="6" creationId="{10365937-961B-FB0F-892C-85E714833F59}"/>
          </ac:picMkLst>
        </pc:picChg>
      </pc:sldChg>
      <pc:sldChg chg="addSp modSp new mod">
        <pc:chgData name="XuMingle" userId="6accb246-f179-42e5-8cc4-2c1a8de5b234" providerId="ADAL" clId="{0E601E55-D5AE-49BE-9A12-77034AC5D503}" dt="2022-11-29T04:52:38.585" v="8283" actId="1076"/>
        <pc:sldMkLst>
          <pc:docMk/>
          <pc:sldMk cId="2782038630" sldId="269"/>
        </pc:sldMkLst>
        <pc:graphicFrameChg chg="add modGraphic">
          <ac:chgData name="XuMingle" userId="6accb246-f179-42e5-8cc4-2c1a8de5b234" providerId="ADAL" clId="{0E601E55-D5AE-49BE-9A12-77034AC5D503}" dt="2022-11-29T04:52:38.585" v="8283" actId="1076"/>
          <ac:graphicFrameMkLst>
            <pc:docMk/>
            <pc:sldMk cId="2782038630" sldId="269"/>
            <ac:graphicFrameMk id="6" creationId="{9AA25133-F43F-AF45-418E-1993444CCC9D}"/>
          </ac:graphicFrameMkLst>
        </pc:graphicFrameChg>
      </pc:sldChg>
      <pc:sldChg chg="addSp delSp modSp add mod">
        <pc:chgData name="XuMingle" userId="6accb246-f179-42e5-8cc4-2c1a8de5b234" providerId="ADAL" clId="{0E601E55-D5AE-49BE-9A12-77034AC5D503}" dt="2022-11-28T13:37:03.239" v="4322" actId="20577"/>
        <pc:sldMkLst>
          <pc:docMk/>
          <pc:sldMk cId="3808574737" sldId="270"/>
        </pc:sldMkLst>
        <pc:spChg chg="mod">
          <ac:chgData name="XuMingle" userId="6accb246-f179-42e5-8cc4-2c1a8de5b234" providerId="ADAL" clId="{0E601E55-D5AE-49BE-9A12-77034AC5D503}" dt="2022-11-28T13:37:03.239" v="4322" actId="20577"/>
          <ac:spMkLst>
            <pc:docMk/>
            <pc:sldMk cId="3808574737" sldId="270"/>
            <ac:spMk id="2" creationId="{8EEBE9CC-91D4-CDDC-A39E-D5847608A69F}"/>
          </ac:spMkLst>
        </pc:spChg>
        <pc:spChg chg="mod">
          <ac:chgData name="XuMingle" userId="6accb246-f179-42e5-8cc4-2c1a8de5b234" providerId="ADAL" clId="{0E601E55-D5AE-49BE-9A12-77034AC5D503}" dt="2022-11-28T13:36:53.540" v="4296"/>
          <ac:spMkLst>
            <pc:docMk/>
            <pc:sldMk cId="3808574737" sldId="270"/>
            <ac:spMk id="4" creationId="{78CD5317-C321-8A19-A549-39F98452D82D}"/>
          </ac:spMkLst>
        </pc:spChg>
        <pc:spChg chg="del mod">
          <ac:chgData name="XuMingle" userId="6accb246-f179-42e5-8cc4-2c1a8de5b234" providerId="ADAL" clId="{0E601E55-D5AE-49BE-9A12-77034AC5D503}" dt="2022-11-28T12:26:40.566" v="3363" actId="478"/>
          <ac:spMkLst>
            <pc:docMk/>
            <pc:sldMk cId="3808574737" sldId="270"/>
            <ac:spMk id="11" creationId="{010C1333-690E-10F2-4790-1344DFDF6B7B}"/>
          </ac:spMkLst>
        </pc:spChg>
        <pc:spChg chg="del">
          <ac:chgData name="XuMingle" userId="6accb246-f179-42e5-8cc4-2c1a8de5b234" providerId="ADAL" clId="{0E601E55-D5AE-49BE-9A12-77034AC5D503}" dt="2022-11-28T12:26:42.157" v="3364" actId="478"/>
          <ac:spMkLst>
            <pc:docMk/>
            <pc:sldMk cId="3808574737" sldId="270"/>
            <ac:spMk id="12" creationId="{93D65ABC-55DD-2D3F-A9F0-13CA22440B5B}"/>
          </ac:spMkLst>
        </pc:spChg>
        <pc:spChg chg="del">
          <ac:chgData name="XuMingle" userId="6accb246-f179-42e5-8cc4-2c1a8de5b234" providerId="ADAL" clId="{0E601E55-D5AE-49BE-9A12-77034AC5D503}" dt="2022-11-28T12:26:43.736" v="3365" actId="478"/>
          <ac:spMkLst>
            <pc:docMk/>
            <pc:sldMk cId="3808574737" sldId="270"/>
            <ac:spMk id="17" creationId="{553136B6-13BC-181A-3A57-B4F6DC751E89}"/>
          </ac:spMkLst>
        </pc:spChg>
        <pc:spChg chg="add mod">
          <ac:chgData name="XuMingle" userId="6accb246-f179-42e5-8cc4-2c1a8de5b234" providerId="ADAL" clId="{0E601E55-D5AE-49BE-9A12-77034AC5D503}" dt="2022-11-28T13:17:15.411" v="3587" actId="1076"/>
          <ac:spMkLst>
            <pc:docMk/>
            <pc:sldMk cId="3808574737" sldId="270"/>
            <ac:spMk id="32" creationId="{A3342108-F068-8AF1-3995-EEB9F7D06E9E}"/>
          </ac:spMkLst>
        </pc:spChg>
        <pc:spChg chg="del">
          <ac:chgData name="XuMingle" userId="6accb246-f179-42e5-8cc4-2c1a8de5b234" providerId="ADAL" clId="{0E601E55-D5AE-49BE-9A12-77034AC5D503}" dt="2022-11-28T12:26:36.679" v="3361" actId="478"/>
          <ac:spMkLst>
            <pc:docMk/>
            <pc:sldMk cId="3808574737" sldId="270"/>
            <ac:spMk id="35" creationId="{A9A0FCB0-48CA-6E08-DC51-31EBAD6DDE13}"/>
          </ac:spMkLst>
        </pc:spChg>
        <pc:spChg chg="del">
          <ac:chgData name="XuMingle" userId="6accb246-f179-42e5-8cc4-2c1a8de5b234" providerId="ADAL" clId="{0E601E55-D5AE-49BE-9A12-77034AC5D503}" dt="2022-11-28T12:26:36.679" v="3361" actId="478"/>
          <ac:spMkLst>
            <pc:docMk/>
            <pc:sldMk cId="3808574737" sldId="270"/>
            <ac:spMk id="54" creationId="{DD33455E-8C1A-1D8A-9654-22B4C465F55D}"/>
          </ac:spMkLst>
        </pc:spChg>
        <pc:picChg chg="add mod">
          <ac:chgData name="XuMingle" userId="6accb246-f179-42e5-8cc4-2c1a8de5b234" providerId="ADAL" clId="{0E601E55-D5AE-49BE-9A12-77034AC5D503}" dt="2022-11-28T13:17:15.411" v="3587" actId="1076"/>
          <ac:picMkLst>
            <pc:docMk/>
            <pc:sldMk cId="3808574737" sldId="270"/>
            <ac:picMk id="6" creationId="{9B0D1A20-FFC8-4736-A70D-251C64FBB5E7}"/>
          </ac:picMkLst>
        </pc:picChg>
        <pc:picChg chg="add mod">
          <ac:chgData name="XuMingle" userId="6accb246-f179-42e5-8cc4-2c1a8de5b234" providerId="ADAL" clId="{0E601E55-D5AE-49BE-9A12-77034AC5D503}" dt="2022-11-28T13:17:15.411" v="3587" actId="1076"/>
          <ac:picMkLst>
            <pc:docMk/>
            <pc:sldMk cId="3808574737" sldId="270"/>
            <ac:picMk id="8" creationId="{57C56854-7A67-08DA-9BBE-013D6DAE0309}"/>
          </ac:picMkLst>
        </pc:picChg>
        <pc:picChg chg="add mod">
          <ac:chgData name="XuMingle" userId="6accb246-f179-42e5-8cc4-2c1a8de5b234" providerId="ADAL" clId="{0E601E55-D5AE-49BE-9A12-77034AC5D503}" dt="2022-11-28T13:17:15.411" v="3587" actId="1076"/>
          <ac:picMkLst>
            <pc:docMk/>
            <pc:sldMk cId="3808574737" sldId="270"/>
            <ac:picMk id="10" creationId="{6D1F639D-09DC-4BC1-80E1-334F27A84B98}"/>
          </ac:picMkLst>
        </pc:picChg>
        <pc:picChg chg="add del mod">
          <ac:chgData name="XuMingle" userId="6accb246-f179-42e5-8cc4-2c1a8de5b234" providerId="ADAL" clId="{0E601E55-D5AE-49BE-9A12-77034AC5D503}" dt="2022-11-28T12:30:16.918" v="3413" actId="478"/>
          <ac:picMkLst>
            <pc:docMk/>
            <pc:sldMk cId="3808574737" sldId="270"/>
            <ac:picMk id="14" creationId="{EFDA1242-B477-0687-0C44-9B615A82A915}"/>
          </ac:picMkLst>
        </pc:picChg>
        <pc:picChg chg="add del mod">
          <ac:chgData name="XuMingle" userId="6accb246-f179-42e5-8cc4-2c1a8de5b234" providerId="ADAL" clId="{0E601E55-D5AE-49BE-9A12-77034AC5D503}" dt="2022-11-28T12:30:20.679" v="3415" actId="478"/>
          <ac:picMkLst>
            <pc:docMk/>
            <pc:sldMk cId="3808574737" sldId="270"/>
            <ac:picMk id="16" creationId="{4567E276-DD83-959B-37FB-7D624CFC6D91}"/>
          </ac:picMkLst>
        </pc:picChg>
        <pc:picChg chg="del">
          <ac:chgData name="XuMingle" userId="6accb246-f179-42e5-8cc4-2c1a8de5b234" providerId="ADAL" clId="{0E601E55-D5AE-49BE-9A12-77034AC5D503}" dt="2022-11-28T12:26:36.679" v="3361" actId="478"/>
          <ac:picMkLst>
            <pc:docMk/>
            <pc:sldMk cId="3808574737" sldId="270"/>
            <ac:picMk id="19" creationId="{AC7E7D53-F540-DCBE-7D0B-8EF81D782029}"/>
          </ac:picMkLst>
        </pc:picChg>
        <pc:picChg chg="add del mod">
          <ac:chgData name="XuMingle" userId="6accb246-f179-42e5-8cc4-2c1a8de5b234" providerId="ADAL" clId="{0E601E55-D5AE-49BE-9A12-77034AC5D503}" dt="2022-11-28T12:30:20.679" v="3415" actId="478"/>
          <ac:picMkLst>
            <pc:docMk/>
            <pc:sldMk cId="3808574737" sldId="270"/>
            <ac:picMk id="20" creationId="{E8DBE912-60FF-DEF3-EE28-68530DAC1BAD}"/>
          </ac:picMkLst>
        </pc:picChg>
        <pc:picChg chg="del">
          <ac:chgData name="XuMingle" userId="6accb246-f179-42e5-8cc4-2c1a8de5b234" providerId="ADAL" clId="{0E601E55-D5AE-49BE-9A12-77034AC5D503}" dt="2022-11-28T12:26:36.679" v="3361" actId="478"/>
          <ac:picMkLst>
            <pc:docMk/>
            <pc:sldMk cId="3808574737" sldId="270"/>
            <ac:picMk id="21" creationId="{DD2C4BED-A406-9073-9F2E-823CAC35A0F4}"/>
          </ac:picMkLst>
        </pc:picChg>
        <pc:picChg chg="del">
          <ac:chgData name="XuMingle" userId="6accb246-f179-42e5-8cc4-2c1a8de5b234" providerId="ADAL" clId="{0E601E55-D5AE-49BE-9A12-77034AC5D503}" dt="2022-11-28T12:26:36.679" v="3361" actId="478"/>
          <ac:picMkLst>
            <pc:docMk/>
            <pc:sldMk cId="3808574737" sldId="270"/>
            <ac:picMk id="23" creationId="{6D65CBB7-3AD4-2699-C2E7-40EAA86305EF}"/>
          </ac:picMkLst>
        </pc:picChg>
        <pc:picChg chg="add mod modCrop">
          <ac:chgData name="XuMingle" userId="6accb246-f179-42e5-8cc4-2c1a8de5b234" providerId="ADAL" clId="{0E601E55-D5AE-49BE-9A12-77034AC5D503}" dt="2022-11-28T13:17:15.411" v="3587" actId="1076"/>
          <ac:picMkLst>
            <pc:docMk/>
            <pc:sldMk cId="3808574737" sldId="270"/>
            <ac:picMk id="24" creationId="{C21BA438-1143-2C19-348E-5173968D48D6}"/>
          </ac:picMkLst>
        </pc:picChg>
        <pc:picChg chg="del">
          <ac:chgData name="XuMingle" userId="6accb246-f179-42e5-8cc4-2c1a8de5b234" providerId="ADAL" clId="{0E601E55-D5AE-49BE-9A12-77034AC5D503}" dt="2022-11-28T12:26:36.679" v="3361" actId="478"/>
          <ac:picMkLst>
            <pc:docMk/>
            <pc:sldMk cId="3808574737" sldId="270"/>
            <ac:picMk id="25" creationId="{51E30679-85CF-10F7-4CC7-98EE5E062B26}"/>
          </ac:picMkLst>
        </pc:picChg>
        <pc:picChg chg="del">
          <ac:chgData name="XuMingle" userId="6accb246-f179-42e5-8cc4-2c1a8de5b234" providerId="ADAL" clId="{0E601E55-D5AE-49BE-9A12-77034AC5D503}" dt="2022-11-28T12:26:36.679" v="3361" actId="478"/>
          <ac:picMkLst>
            <pc:docMk/>
            <pc:sldMk cId="3808574737" sldId="270"/>
            <ac:picMk id="27" creationId="{281536BD-2935-3019-E83E-9DF89E8C685A}"/>
          </ac:picMkLst>
        </pc:picChg>
        <pc:picChg chg="add mod modCrop">
          <ac:chgData name="XuMingle" userId="6accb246-f179-42e5-8cc4-2c1a8de5b234" providerId="ADAL" clId="{0E601E55-D5AE-49BE-9A12-77034AC5D503}" dt="2022-11-28T13:17:15.411" v="3587" actId="1076"/>
          <ac:picMkLst>
            <pc:docMk/>
            <pc:sldMk cId="3808574737" sldId="270"/>
            <ac:picMk id="28" creationId="{8FAE6266-A018-B811-BDB3-824EEB5997B5}"/>
          </ac:picMkLst>
        </pc:picChg>
        <pc:picChg chg="del">
          <ac:chgData name="XuMingle" userId="6accb246-f179-42e5-8cc4-2c1a8de5b234" providerId="ADAL" clId="{0E601E55-D5AE-49BE-9A12-77034AC5D503}" dt="2022-11-28T12:26:36.679" v="3361" actId="478"/>
          <ac:picMkLst>
            <pc:docMk/>
            <pc:sldMk cId="3808574737" sldId="270"/>
            <ac:picMk id="29" creationId="{8A2840E4-EA3B-6AA4-3557-EED4FBEFC128}"/>
          </ac:picMkLst>
        </pc:picChg>
        <pc:picChg chg="add mod modCrop">
          <ac:chgData name="XuMingle" userId="6accb246-f179-42e5-8cc4-2c1a8de5b234" providerId="ADAL" clId="{0E601E55-D5AE-49BE-9A12-77034AC5D503}" dt="2022-11-28T13:17:15.411" v="3587" actId="1076"/>
          <ac:picMkLst>
            <pc:docMk/>
            <pc:sldMk cId="3808574737" sldId="270"/>
            <ac:picMk id="31" creationId="{C2B938F3-D9CE-A13F-0038-E08698689EE3}"/>
          </ac:picMkLst>
        </pc:picChg>
        <pc:picChg chg="del">
          <ac:chgData name="XuMingle" userId="6accb246-f179-42e5-8cc4-2c1a8de5b234" providerId="ADAL" clId="{0E601E55-D5AE-49BE-9A12-77034AC5D503}" dt="2022-11-28T12:26:36.679" v="3361" actId="478"/>
          <ac:picMkLst>
            <pc:docMk/>
            <pc:sldMk cId="3808574737" sldId="270"/>
            <ac:picMk id="37" creationId="{7F92CD95-D04D-46B0-844C-18A6ABBC1F20}"/>
          </ac:picMkLst>
        </pc:picChg>
        <pc:picChg chg="del">
          <ac:chgData name="XuMingle" userId="6accb246-f179-42e5-8cc4-2c1a8de5b234" providerId="ADAL" clId="{0E601E55-D5AE-49BE-9A12-77034AC5D503}" dt="2022-11-28T12:26:36.679" v="3361" actId="478"/>
          <ac:picMkLst>
            <pc:docMk/>
            <pc:sldMk cId="3808574737" sldId="270"/>
            <ac:picMk id="39" creationId="{67FEAD66-B2A3-BDB3-7CDD-B3C8DED83594}"/>
          </ac:picMkLst>
        </pc:picChg>
        <pc:picChg chg="del">
          <ac:chgData name="XuMingle" userId="6accb246-f179-42e5-8cc4-2c1a8de5b234" providerId="ADAL" clId="{0E601E55-D5AE-49BE-9A12-77034AC5D503}" dt="2022-11-28T12:26:36.679" v="3361" actId="478"/>
          <ac:picMkLst>
            <pc:docMk/>
            <pc:sldMk cId="3808574737" sldId="270"/>
            <ac:picMk id="41" creationId="{FD269C75-677C-58FD-F222-7AA209E24F8D}"/>
          </ac:picMkLst>
        </pc:picChg>
        <pc:picChg chg="del">
          <ac:chgData name="XuMingle" userId="6accb246-f179-42e5-8cc4-2c1a8de5b234" providerId="ADAL" clId="{0E601E55-D5AE-49BE-9A12-77034AC5D503}" dt="2022-11-28T12:26:36.679" v="3361" actId="478"/>
          <ac:picMkLst>
            <pc:docMk/>
            <pc:sldMk cId="3808574737" sldId="270"/>
            <ac:picMk id="43" creationId="{7C49A49D-EB13-B1A9-83C3-113B1FD76004}"/>
          </ac:picMkLst>
        </pc:picChg>
        <pc:picChg chg="del">
          <ac:chgData name="XuMingle" userId="6accb246-f179-42e5-8cc4-2c1a8de5b234" providerId="ADAL" clId="{0E601E55-D5AE-49BE-9A12-77034AC5D503}" dt="2022-11-28T12:26:36.679" v="3361" actId="478"/>
          <ac:picMkLst>
            <pc:docMk/>
            <pc:sldMk cId="3808574737" sldId="270"/>
            <ac:picMk id="45" creationId="{90077952-BBCF-942D-5501-435994A151D6}"/>
          </ac:picMkLst>
        </pc:picChg>
        <pc:picChg chg="del">
          <ac:chgData name="XuMingle" userId="6accb246-f179-42e5-8cc4-2c1a8de5b234" providerId="ADAL" clId="{0E601E55-D5AE-49BE-9A12-77034AC5D503}" dt="2022-11-28T12:26:36.679" v="3361" actId="478"/>
          <ac:picMkLst>
            <pc:docMk/>
            <pc:sldMk cId="3808574737" sldId="270"/>
            <ac:picMk id="53" creationId="{5E5EC3E9-F7E0-A1D8-8472-DF3ED312D523}"/>
          </ac:picMkLst>
        </pc:picChg>
      </pc:sldChg>
      <pc:sldChg chg="addSp delSp modSp add mod">
        <pc:chgData name="XuMingle" userId="6accb246-f179-42e5-8cc4-2c1a8de5b234" providerId="ADAL" clId="{0E601E55-D5AE-49BE-9A12-77034AC5D503}" dt="2022-11-28T13:42:35.421" v="4532" actId="1076"/>
        <pc:sldMkLst>
          <pc:docMk/>
          <pc:sldMk cId="2134807476" sldId="271"/>
        </pc:sldMkLst>
        <pc:spChg chg="mod">
          <ac:chgData name="XuMingle" userId="6accb246-f179-42e5-8cc4-2c1a8de5b234" providerId="ADAL" clId="{0E601E55-D5AE-49BE-9A12-77034AC5D503}" dt="2022-11-28T13:41:07.714" v="4490" actId="20577"/>
          <ac:spMkLst>
            <pc:docMk/>
            <pc:sldMk cId="2134807476" sldId="271"/>
            <ac:spMk id="2" creationId="{8EEBE9CC-91D4-CDDC-A39E-D5847608A69F}"/>
          </ac:spMkLst>
        </pc:spChg>
        <pc:spChg chg="add del mod">
          <ac:chgData name="XuMingle" userId="6accb246-f179-42e5-8cc4-2c1a8de5b234" providerId="ADAL" clId="{0E601E55-D5AE-49BE-9A12-77034AC5D503}" dt="2022-11-28T13:42:06.793" v="4498" actId="20577"/>
          <ac:spMkLst>
            <pc:docMk/>
            <pc:sldMk cId="2134807476" sldId="271"/>
            <ac:spMk id="5" creationId="{F2C8D025-3A27-3A6D-DFAF-7FC1410BF4FA}"/>
          </ac:spMkLst>
        </pc:spChg>
        <pc:spChg chg="add mod">
          <ac:chgData name="XuMingle" userId="6accb246-f179-42e5-8cc4-2c1a8de5b234" providerId="ADAL" clId="{0E601E55-D5AE-49BE-9A12-77034AC5D503}" dt="2022-11-28T13:42:33.191" v="4531" actId="1076"/>
          <ac:spMkLst>
            <pc:docMk/>
            <pc:sldMk cId="2134807476" sldId="271"/>
            <ac:spMk id="9" creationId="{33980278-59E3-9838-F976-8D713869F86B}"/>
          </ac:spMkLst>
        </pc:spChg>
        <pc:spChg chg="add mod">
          <ac:chgData name="XuMingle" userId="6accb246-f179-42e5-8cc4-2c1a8de5b234" providerId="ADAL" clId="{0E601E55-D5AE-49BE-9A12-77034AC5D503}" dt="2022-11-28T13:42:35.421" v="4532" actId="1076"/>
          <ac:spMkLst>
            <pc:docMk/>
            <pc:sldMk cId="2134807476" sldId="271"/>
            <ac:spMk id="11" creationId="{3DD47F9E-9352-FAAC-0E4D-01B141155353}"/>
          </ac:spMkLst>
        </pc:spChg>
        <pc:spChg chg="add del mod">
          <ac:chgData name="XuMingle" userId="6accb246-f179-42e5-8cc4-2c1a8de5b234" providerId="ADAL" clId="{0E601E55-D5AE-49BE-9A12-77034AC5D503}" dt="2022-11-28T13:18:50.851" v="3695" actId="478"/>
          <ac:spMkLst>
            <pc:docMk/>
            <pc:sldMk cId="2134807476" sldId="271"/>
            <ac:spMk id="32" creationId="{A3342108-F068-8AF1-3995-EEB9F7D06E9E}"/>
          </ac:spMkLst>
        </pc:spChg>
        <pc:picChg chg="add del">
          <ac:chgData name="XuMingle" userId="6accb246-f179-42e5-8cc4-2c1a8de5b234" providerId="ADAL" clId="{0E601E55-D5AE-49BE-9A12-77034AC5D503}" dt="2022-11-28T13:17:58.420" v="3603" actId="478"/>
          <ac:picMkLst>
            <pc:docMk/>
            <pc:sldMk cId="2134807476" sldId="271"/>
            <ac:picMk id="6" creationId="{9B0D1A20-FFC8-4736-A70D-251C64FBB5E7}"/>
          </ac:picMkLst>
        </pc:picChg>
        <pc:picChg chg="add del mod">
          <ac:chgData name="XuMingle" userId="6accb246-f179-42e5-8cc4-2c1a8de5b234" providerId="ADAL" clId="{0E601E55-D5AE-49BE-9A12-77034AC5D503}" dt="2022-11-28T13:41:19.396" v="4493" actId="478"/>
          <ac:picMkLst>
            <pc:docMk/>
            <pc:sldMk cId="2134807476" sldId="271"/>
            <ac:picMk id="7" creationId="{03EE7585-5779-1A7D-6FB9-977C83946D2F}"/>
          </ac:picMkLst>
        </pc:picChg>
        <pc:picChg chg="add del">
          <ac:chgData name="XuMingle" userId="6accb246-f179-42e5-8cc4-2c1a8de5b234" providerId="ADAL" clId="{0E601E55-D5AE-49BE-9A12-77034AC5D503}" dt="2022-11-28T13:17:58.420" v="3603" actId="478"/>
          <ac:picMkLst>
            <pc:docMk/>
            <pc:sldMk cId="2134807476" sldId="271"/>
            <ac:picMk id="8" creationId="{57C56854-7A67-08DA-9BBE-013D6DAE0309}"/>
          </ac:picMkLst>
        </pc:picChg>
        <pc:picChg chg="add del">
          <ac:chgData name="XuMingle" userId="6accb246-f179-42e5-8cc4-2c1a8de5b234" providerId="ADAL" clId="{0E601E55-D5AE-49BE-9A12-77034AC5D503}" dt="2022-11-28T13:17:58.420" v="3603" actId="478"/>
          <ac:picMkLst>
            <pc:docMk/>
            <pc:sldMk cId="2134807476" sldId="271"/>
            <ac:picMk id="10" creationId="{6D1F639D-09DC-4BC1-80E1-334F27A84B98}"/>
          </ac:picMkLst>
        </pc:picChg>
        <pc:picChg chg="add del">
          <ac:chgData name="XuMingle" userId="6accb246-f179-42e5-8cc4-2c1a8de5b234" providerId="ADAL" clId="{0E601E55-D5AE-49BE-9A12-77034AC5D503}" dt="2022-11-28T13:17:58.420" v="3603" actId="478"/>
          <ac:picMkLst>
            <pc:docMk/>
            <pc:sldMk cId="2134807476" sldId="271"/>
            <ac:picMk id="24" creationId="{C21BA438-1143-2C19-348E-5173968D48D6}"/>
          </ac:picMkLst>
        </pc:picChg>
        <pc:picChg chg="add del">
          <ac:chgData name="XuMingle" userId="6accb246-f179-42e5-8cc4-2c1a8de5b234" providerId="ADAL" clId="{0E601E55-D5AE-49BE-9A12-77034AC5D503}" dt="2022-11-28T13:17:58.420" v="3603" actId="478"/>
          <ac:picMkLst>
            <pc:docMk/>
            <pc:sldMk cId="2134807476" sldId="271"/>
            <ac:picMk id="28" creationId="{8FAE6266-A018-B811-BDB3-824EEB5997B5}"/>
          </ac:picMkLst>
        </pc:picChg>
        <pc:picChg chg="add del">
          <ac:chgData name="XuMingle" userId="6accb246-f179-42e5-8cc4-2c1a8de5b234" providerId="ADAL" clId="{0E601E55-D5AE-49BE-9A12-77034AC5D503}" dt="2022-11-28T13:17:58.420" v="3603" actId="478"/>
          <ac:picMkLst>
            <pc:docMk/>
            <pc:sldMk cId="2134807476" sldId="271"/>
            <ac:picMk id="31" creationId="{C2B938F3-D9CE-A13F-0038-E08698689EE3}"/>
          </ac:picMkLst>
        </pc:picChg>
      </pc:sldChg>
      <pc:sldChg chg="add del">
        <pc:chgData name="XuMingle" userId="6accb246-f179-42e5-8cc4-2c1a8de5b234" providerId="ADAL" clId="{0E601E55-D5AE-49BE-9A12-77034AC5D503}" dt="2022-11-28T13:07:23.506" v="3560" actId="47"/>
        <pc:sldMkLst>
          <pc:docMk/>
          <pc:sldMk cId="2805660267" sldId="271"/>
        </pc:sldMkLst>
      </pc:sldChg>
      <pc:sldChg chg="add del">
        <pc:chgData name="XuMingle" userId="6accb246-f179-42e5-8cc4-2c1a8de5b234" providerId="ADAL" clId="{0E601E55-D5AE-49BE-9A12-77034AC5D503}" dt="2022-11-28T13:07:23.685" v="3561" actId="47"/>
        <pc:sldMkLst>
          <pc:docMk/>
          <pc:sldMk cId="290386436" sldId="272"/>
        </pc:sldMkLst>
      </pc:sldChg>
      <pc:sldChg chg="addSp delSp modSp add mod">
        <pc:chgData name="XuMingle" userId="6accb246-f179-42e5-8cc4-2c1a8de5b234" providerId="ADAL" clId="{0E601E55-D5AE-49BE-9A12-77034AC5D503}" dt="2022-11-28T13:53:24.901" v="4770" actId="20577"/>
        <pc:sldMkLst>
          <pc:docMk/>
          <pc:sldMk cId="4115010960" sldId="272"/>
        </pc:sldMkLst>
        <pc:spChg chg="mod">
          <ac:chgData name="XuMingle" userId="6accb246-f179-42e5-8cc4-2c1a8de5b234" providerId="ADAL" clId="{0E601E55-D5AE-49BE-9A12-77034AC5D503}" dt="2022-11-28T13:53:24.901" v="4770" actId="20577"/>
          <ac:spMkLst>
            <pc:docMk/>
            <pc:sldMk cId="4115010960" sldId="272"/>
            <ac:spMk id="2" creationId="{8EEBE9CC-91D4-CDDC-A39E-D5847608A69F}"/>
          </ac:spMkLst>
        </pc:spChg>
        <pc:spChg chg="mod">
          <ac:chgData name="XuMingle" userId="6accb246-f179-42e5-8cc4-2c1a8de5b234" providerId="ADAL" clId="{0E601E55-D5AE-49BE-9A12-77034AC5D503}" dt="2022-11-28T13:40:48.981" v="4476" actId="20577"/>
          <ac:spMkLst>
            <pc:docMk/>
            <pc:sldMk cId="4115010960" sldId="272"/>
            <ac:spMk id="4" creationId="{78CD5317-C321-8A19-A549-39F98452D82D}"/>
          </ac:spMkLst>
        </pc:spChg>
        <pc:spChg chg="add mod">
          <ac:chgData name="XuMingle" userId="6accb246-f179-42e5-8cc4-2c1a8de5b234" providerId="ADAL" clId="{0E601E55-D5AE-49BE-9A12-77034AC5D503}" dt="2022-11-28T13:52:23.555" v="4708" actId="1076"/>
          <ac:spMkLst>
            <pc:docMk/>
            <pc:sldMk cId="4115010960" sldId="272"/>
            <ac:spMk id="30" creationId="{EF034417-8DCE-C1AB-F321-BCD3EC783DAB}"/>
          </ac:spMkLst>
        </pc:spChg>
        <pc:spChg chg="mod">
          <ac:chgData name="XuMingle" userId="6accb246-f179-42e5-8cc4-2c1a8de5b234" providerId="ADAL" clId="{0E601E55-D5AE-49BE-9A12-77034AC5D503}" dt="2022-11-28T13:52:23.555" v="4708" actId="1076"/>
          <ac:spMkLst>
            <pc:docMk/>
            <pc:sldMk cId="4115010960" sldId="272"/>
            <ac:spMk id="32" creationId="{A3342108-F068-8AF1-3995-EEB9F7D06E9E}"/>
          </ac:spMkLst>
        </pc:spChg>
        <pc:spChg chg="add mod">
          <ac:chgData name="XuMingle" userId="6accb246-f179-42e5-8cc4-2c1a8de5b234" providerId="ADAL" clId="{0E601E55-D5AE-49BE-9A12-77034AC5D503}" dt="2022-11-28T13:52:14.316" v="4707" actId="1076"/>
          <ac:spMkLst>
            <pc:docMk/>
            <pc:sldMk cId="4115010960" sldId="272"/>
            <ac:spMk id="52" creationId="{0EA7B133-F70D-A9C2-9AF1-D382F7A56739}"/>
          </ac:spMkLst>
        </pc:spChg>
        <pc:spChg chg="add mod">
          <ac:chgData name="XuMingle" userId="6accb246-f179-42e5-8cc4-2c1a8de5b234" providerId="ADAL" clId="{0E601E55-D5AE-49BE-9A12-77034AC5D503}" dt="2022-11-28T13:52:14.316" v="4707" actId="1076"/>
          <ac:spMkLst>
            <pc:docMk/>
            <pc:sldMk cId="4115010960" sldId="272"/>
            <ac:spMk id="59" creationId="{07A92801-CA95-BAA0-33FC-0D2E8A284C85}"/>
          </ac:spMkLst>
        </pc:spChg>
        <pc:spChg chg="add mod ord">
          <ac:chgData name="XuMingle" userId="6accb246-f179-42e5-8cc4-2c1a8de5b234" providerId="ADAL" clId="{0E601E55-D5AE-49BE-9A12-77034AC5D503}" dt="2022-11-28T13:52:57.076" v="4717" actId="12788"/>
          <ac:spMkLst>
            <pc:docMk/>
            <pc:sldMk cId="4115010960" sldId="272"/>
            <ac:spMk id="60" creationId="{D365792B-1229-F79F-B13A-199B3424BA20}"/>
          </ac:spMkLst>
        </pc:spChg>
        <pc:spChg chg="add mod ord">
          <ac:chgData name="XuMingle" userId="6accb246-f179-42e5-8cc4-2c1a8de5b234" providerId="ADAL" clId="{0E601E55-D5AE-49BE-9A12-77034AC5D503}" dt="2022-11-28T13:52:53.731" v="4716" actId="12788"/>
          <ac:spMkLst>
            <pc:docMk/>
            <pc:sldMk cId="4115010960" sldId="272"/>
            <ac:spMk id="61" creationId="{EF47FA27-26C4-B5B5-24D6-A9522EFF53FD}"/>
          </ac:spMkLst>
        </pc:spChg>
        <pc:spChg chg="add del mod">
          <ac:chgData name="XuMingle" userId="6accb246-f179-42e5-8cc4-2c1a8de5b234" providerId="ADAL" clId="{0E601E55-D5AE-49BE-9A12-77034AC5D503}" dt="2022-11-28T13:50:08.335" v="4628" actId="478"/>
          <ac:spMkLst>
            <pc:docMk/>
            <pc:sldMk cId="4115010960" sldId="272"/>
            <ac:spMk id="62" creationId="{A8A3C4B4-04C4-6B33-0193-D27F5A19F0D7}"/>
          </ac:spMkLst>
        </pc:spChg>
        <pc:spChg chg="add mod">
          <ac:chgData name="XuMingle" userId="6accb246-f179-42e5-8cc4-2c1a8de5b234" providerId="ADAL" clId="{0E601E55-D5AE-49BE-9A12-77034AC5D503}" dt="2022-11-28T13:52:53.731" v="4716" actId="12788"/>
          <ac:spMkLst>
            <pc:docMk/>
            <pc:sldMk cId="4115010960" sldId="272"/>
            <ac:spMk id="63" creationId="{D2D49D89-6DFF-6552-69C6-F07D7775C571}"/>
          </ac:spMkLst>
        </pc:spChg>
        <pc:spChg chg="add mod">
          <ac:chgData name="XuMingle" userId="6accb246-f179-42e5-8cc4-2c1a8de5b234" providerId="ADAL" clId="{0E601E55-D5AE-49BE-9A12-77034AC5D503}" dt="2022-11-28T13:52:57.076" v="4717" actId="12788"/>
          <ac:spMkLst>
            <pc:docMk/>
            <pc:sldMk cId="4115010960" sldId="272"/>
            <ac:spMk id="65" creationId="{2A981075-4B24-F744-A57B-1936EBF5962C}"/>
          </ac:spMkLst>
        </pc:spChg>
        <pc:picChg chg="del">
          <ac:chgData name="XuMingle" userId="6accb246-f179-42e5-8cc4-2c1a8de5b234" providerId="ADAL" clId="{0E601E55-D5AE-49BE-9A12-77034AC5D503}" dt="2022-11-28T13:26:42.786" v="3985" actId="478"/>
          <ac:picMkLst>
            <pc:docMk/>
            <pc:sldMk cId="4115010960" sldId="272"/>
            <ac:picMk id="6" creationId="{9B0D1A20-FFC8-4736-A70D-251C64FBB5E7}"/>
          </ac:picMkLst>
        </pc:picChg>
        <pc:picChg chg="add del mod">
          <ac:chgData name="XuMingle" userId="6accb246-f179-42e5-8cc4-2c1a8de5b234" providerId="ADAL" clId="{0E601E55-D5AE-49BE-9A12-77034AC5D503}" dt="2022-11-28T13:31:08.651" v="4064" actId="478"/>
          <ac:picMkLst>
            <pc:docMk/>
            <pc:sldMk cId="4115010960" sldId="272"/>
            <ac:picMk id="7" creationId="{E55BF0F1-62B5-8952-00BE-FC0DEE997971}"/>
          </ac:picMkLst>
        </pc:picChg>
        <pc:picChg chg="del">
          <ac:chgData name="XuMingle" userId="6accb246-f179-42e5-8cc4-2c1a8de5b234" providerId="ADAL" clId="{0E601E55-D5AE-49BE-9A12-77034AC5D503}" dt="2022-11-28T13:26:42.786" v="3985" actId="478"/>
          <ac:picMkLst>
            <pc:docMk/>
            <pc:sldMk cId="4115010960" sldId="272"/>
            <ac:picMk id="8" creationId="{57C56854-7A67-08DA-9BBE-013D6DAE0309}"/>
          </ac:picMkLst>
        </pc:picChg>
        <pc:picChg chg="del">
          <ac:chgData name="XuMingle" userId="6accb246-f179-42e5-8cc4-2c1a8de5b234" providerId="ADAL" clId="{0E601E55-D5AE-49BE-9A12-77034AC5D503}" dt="2022-11-28T13:26:42.786" v="3985" actId="478"/>
          <ac:picMkLst>
            <pc:docMk/>
            <pc:sldMk cId="4115010960" sldId="272"/>
            <ac:picMk id="10" creationId="{6D1F639D-09DC-4BC1-80E1-334F27A84B98}"/>
          </ac:picMkLst>
        </pc:picChg>
        <pc:picChg chg="add mod">
          <ac:chgData name="XuMingle" userId="6accb246-f179-42e5-8cc4-2c1a8de5b234" providerId="ADAL" clId="{0E601E55-D5AE-49BE-9A12-77034AC5D503}" dt="2022-11-28T13:52:23.555" v="4708" actId="1076"/>
          <ac:picMkLst>
            <pc:docMk/>
            <pc:sldMk cId="4115010960" sldId="272"/>
            <ac:picMk id="11" creationId="{5A80C9A7-7F15-EFCE-920E-2441D36DD4CA}"/>
          </ac:picMkLst>
        </pc:picChg>
        <pc:picChg chg="add del mod">
          <ac:chgData name="XuMingle" userId="6accb246-f179-42e5-8cc4-2c1a8de5b234" providerId="ADAL" clId="{0E601E55-D5AE-49BE-9A12-77034AC5D503}" dt="2022-11-28T13:37:46.598" v="4340" actId="478"/>
          <ac:picMkLst>
            <pc:docMk/>
            <pc:sldMk cId="4115010960" sldId="272"/>
            <ac:picMk id="13" creationId="{9D9C23F8-6B7E-8F5F-76A9-13B938E3439F}"/>
          </ac:picMkLst>
        </pc:picChg>
        <pc:picChg chg="add mod">
          <ac:chgData name="XuMingle" userId="6accb246-f179-42e5-8cc4-2c1a8de5b234" providerId="ADAL" clId="{0E601E55-D5AE-49BE-9A12-77034AC5D503}" dt="2022-11-28T13:52:23.555" v="4708" actId="1076"/>
          <ac:picMkLst>
            <pc:docMk/>
            <pc:sldMk cId="4115010960" sldId="272"/>
            <ac:picMk id="15" creationId="{9E4A8DCE-F5CB-6D2E-4FEB-B05D9A3888BD}"/>
          </ac:picMkLst>
        </pc:picChg>
        <pc:picChg chg="add mod">
          <ac:chgData name="XuMingle" userId="6accb246-f179-42e5-8cc4-2c1a8de5b234" providerId="ADAL" clId="{0E601E55-D5AE-49BE-9A12-77034AC5D503}" dt="2022-11-28T13:52:23.555" v="4708" actId="1076"/>
          <ac:picMkLst>
            <pc:docMk/>
            <pc:sldMk cId="4115010960" sldId="272"/>
            <ac:picMk id="17" creationId="{F0FBC741-59BD-AA4E-1481-032F30ACCD07}"/>
          </ac:picMkLst>
        </pc:picChg>
        <pc:picChg chg="add del mod">
          <ac:chgData name="XuMingle" userId="6accb246-f179-42e5-8cc4-2c1a8de5b234" providerId="ADAL" clId="{0E601E55-D5AE-49BE-9A12-77034AC5D503}" dt="2022-11-28T13:52:23.555" v="4708" actId="1076"/>
          <ac:picMkLst>
            <pc:docMk/>
            <pc:sldMk cId="4115010960" sldId="272"/>
            <ac:picMk id="19" creationId="{94908B01-79AE-A829-4B54-18012000EE45}"/>
          </ac:picMkLst>
        </pc:picChg>
        <pc:picChg chg="add mod">
          <ac:chgData name="XuMingle" userId="6accb246-f179-42e5-8cc4-2c1a8de5b234" providerId="ADAL" clId="{0E601E55-D5AE-49BE-9A12-77034AC5D503}" dt="2022-11-28T13:52:23.555" v="4708" actId="1076"/>
          <ac:picMkLst>
            <pc:docMk/>
            <pc:sldMk cId="4115010960" sldId="272"/>
            <ac:picMk id="21" creationId="{5E159DC8-B2CE-6612-0F97-DE1C676AADD9}"/>
          </ac:picMkLst>
        </pc:picChg>
        <pc:picChg chg="add mod">
          <ac:chgData name="XuMingle" userId="6accb246-f179-42e5-8cc4-2c1a8de5b234" providerId="ADAL" clId="{0E601E55-D5AE-49BE-9A12-77034AC5D503}" dt="2022-11-28T13:52:23.555" v="4708" actId="1076"/>
          <ac:picMkLst>
            <pc:docMk/>
            <pc:sldMk cId="4115010960" sldId="272"/>
            <ac:picMk id="23" creationId="{8FF854B1-A7EF-C324-88AC-26802B1C7072}"/>
          </ac:picMkLst>
        </pc:picChg>
        <pc:picChg chg="del">
          <ac:chgData name="XuMingle" userId="6accb246-f179-42e5-8cc4-2c1a8de5b234" providerId="ADAL" clId="{0E601E55-D5AE-49BE-9A12-77034AC5D503}" dt="2022-11-28T13:26:42.786" v="3985" actId="478"/>
          <ac:picMkLst>
            <pc:docMk/>
            <pc:sldMk cId="4115010960" sldId="272"/>
            <ac:picMk id="24" creationId="{C21BA438-1143-2C19-348E-5173968D48D6}"/>
          </ac:picMkLst>
        </pc:picChg>
        <pc:picChg chg="add del mod">
          <ac:chgData name="XuMingle" userId="6accb246-f179-42e5-8cc4-2c1a8de5b234" providerId="ADAL" clId="{0E601E55-D5AE-49BE-9A12-77034AC5D503}" dt="2022-11-28T13:31:10.307" v="4065" actId="478"/>
          <ac:picMkLst>
            <pc:docMk/>
            <pc:sldMk cId="4115010960" sldId="272"/>
            <ac:picMk id="26" creationId="{61DD536E-940F-1D1B-4FD1-CCBE94627340}"/>
          </ac:picMkLst>
        </pc:picChg>
        <pc:picChg chg="del">
          <ac:chgData name="XuMingle" userId="6accb246-f179-42e5-8cc4-2c1a8de5b234" providerId="ADAL" clId="{0E601E55-D5AE-49BE-9A12-77034AC5D503}" dt="2022-11-28T13:26:42.786" v="3985" actId="478"/>
          <ac:picMkLst>
            <pc:docMk/>
            <pc:sldMk cId="4115010960" sldId="272"/>
            <ac:picMk id="28" creationId="{8FAE6266-A018-B811-BDB3-824EEB5997B5}"/>
          </ac:picMkLst>
        </pc:picChg>
        <pc:picChg chg="add del mod">
          <ac:chgData name="XuMingle" userId="6accb246-f179-42e5-8cc4-2c1a8de5b234" providerId="ADAL" clId="{0E601E55-D5AE-49BE-9A12-77034AC5D503}" dt="2022-11-28T13:37:58.510" v="4342" actId="478"/>
          <ac:picMkLst>
            <pc:docMk/>
            <pc:sldMk cId="4115010960" sldId="272"/>
            <ac:picMk id="29" creationId="{5116BEBF-2167-6A97-0F13-738A06B560E5}"/>
          </ac:picMkLst>
        </pc:picChg>
        <pc:picChg chg="del">
          <ac:chgData name="XuMingle" userId="6accb246-f179-42e5-8cc4-2c1a8de5b234" providerId="ADAL" clId="{0E601E55-D5AE-49BE-9A12-77034AC5D503}" dt="2022-11-28T13:26:42.786" v="3985" actId="478"/>
          <ac:picMkLst>
            <pc:docMk/>
            <pc:sldMk cId="4115010960" sldId="272"/>
            <ac:picMk id="31" creationId="{C2B938F3-D9CE-A13F-0038-E08698689EE3}"/>
          </ac:picMkLst>
        </pc:picChg>
        <pc:picChg chg="add del mod">
          <ac:chgData name="XuMingle" userId="6accb246-f179-42e5-8cc4-2c1a8de5b234" providerId="ADAL" clId="{0E601E55-D5AE-49BE-9A12-77034AC5D503}" dt="2022-11-28T13:44:15.212" v="4539" actId="21"/>
          <ac:picMkLst>
            <pc:docMk/>
            <pc:sldMk cId="4115010960" sldId="272"/>
            <ac:picMk id="33" creationId="{A4A2035A-06F9-81B4-9CBD-226A158681B8}"/>
          </ac:picMkLst>
        </pc:picChg>
        <pc:picChg chg="add del mod">
          <ac:chgData name="XuMingle" userId="6accb246-f179-42e5-8cc4-2c1a8de5b234" providerId="ADAL" clId="{0E601E55-D5AE-49BE-9A12-77034AC5D503}" dt="2022-11-28T13:44:15.212" v="4539" actId="21"/>
          <ac:picMkLst>
            <pc:docMk/>
            <pc:sldMk cId="4115010960" sldId="272"/>
            <ac:picMk id="34" creationId="{5827886E-4969-051C-54B3-0997706DB6D5}"/>
          </ac:picMkLst>
        </pc:picChg>
        <pc:picChg chg="add del mod">
          <ac:chgData name="XuMingle" userId="6accb246-f179-42e5-8cc4-2c1a8de5b234" providerId="ADAL" clId="{0E601E55-D5AE-49BE-9A12-77034AC5D503}" dt="2022-11-28T13:44:15.212" v="4539" actId="21"/>
          <ac:picMkLst>
            <pc:docMk/>
            <pc:sldMk cId="4115010960" sldId="272"/>
            <ac:picMk id="35" creationId="{05D8A6F1-355F-7006-B0FC-78DA1EEAB261}"/>
          </ac:picMkLst>
        </pc:picChg>
        <pc:picChg chg="add del mod">
          <ac:chgData name="XuMingle" userId="6accb246-f179-42e5-8cc4-2c1a8de5b234" providerId="ADAL" clId="{0E601E55-D5AE-49BE-9A12-77034AC5D503}" dt="2022-11-28T13:48:00.578" v="4584" actId="478"/>
          <ac:picMkLst>
            <pc:docMk/>
            <pc:sldMk cId="4115010960" sldId="272"/>
            <ac:picMk id="36" creationId="{CBFF9B38-0DA3-2B72-91F7-61FDA1DEDB2E}"/>
          </ac:picMkLst>
        </pc:picChg>
        <pc:picChg chg="add del mod">
          <ac:chgData name="XuMingle" userId="6accb246-f179-42e5-8cc4-2c1a8de5b234" providerId="ADAL" clId="{0E601E55-D5AE-49BE-9A12-77034AC5D503}" dt="2022-11-28T13:48:00.578" v="4584" actId="478"/>
          <ac:picMkLst>
            <pc:docMk/>
            <pc:sldMk cId="4115010960" sldId="272"/>
            <ac:picMk id="37" creationId="{5965E791-9949-BE69-EC93-79DDA5109F40}"/>
          </ac:picMkLst>
        </pc:picChg>
        <pc:picChg chg="add del mod">
          <ac:chgData name="XuMingle" userId="6accb246-f179-42e5-8cc4-2c1a8de5b234" providerId="ADAL" clId="{0E601E55-D5AE-49BE-9A12-77034AC5D503}" dt="2022-11-28T13:48:00.578" v="4584" actId="478"/>
          <ac:picMkLst>
            <pc:docMk/>
            <pc:sldMk cId="4115010960" sldId="272"/>
            <ac:picMk id="38" creationId="{EBF7CD00-8F58-26E9-4E1A-5A24C709B6E5}"/>
          </ac:picMkLst>
        </pc:picChg>
        <pc:picChg chg="add del mod">
          <ac:chgData name="XuMingle" userId="6accb246-f179-42e5-8cc4-2c1a8de5b234" providerId="ADAL" clId="{0E601E55-D5AE-49BE-9A12-77034AC5D503}" dt="2022-11-28T13:44:39.576" v="4544"/>
          <ac:picMkLst>
            <pc:docMk/>
            <pc:sldMk cId="4115010960" sldId="272"/>
            <ac:picMk id="39" creationId="{29538D36-4686-C1AC-876B-2D2DA8CBED9F}"/>
          </ac:picMkLst>
        </pc:picChg>
        <pc:picChg chg="add del mod">
          <ac:chgData name="XuMingle" userId="6accb246-f179-42e5-8cc4-2c1a8de5b234" providerId="ADAL" clId="{0E601E55-D5AE-49BE-9A12-77034AC5D503}" dt="2022-11-28T13:46:02.549" v="4558" actId="478"/>
          <ac:picMkLst>
            <pc:docMk/>
            <pc:sldMk cId="4115010960" sldId="272"/>
            <ac:picMk id="41" creationId="{FA107A72-1A20-1533-B12E-33F80D95542E}"/>
          </ac:picMkLst>
        </pc:picChg>
        <pc:picChg chg="add del mod">
          <ac:chgData name="XuMingle" userId="6accb246-f179-42e5-8cc4-2c1a8de5b234" providerId="ADAL" clId="{0E601E55-D5AE-49BE-9A12-77034AC5D503}" dt="2022-11-28T13:46:02.549" v="4558" actId="478"/>
          <ac:picMkLst>
            <pc:docMk/>
            <pc:sldMk cId="4115010960" sldId="272"/>
            <ac:picMk id="43" creationId="{BAF5F843-A4EF-4A64-9CBC-57E2CEA6AD8C}"/>
          </ac:picMkLst>
        </pc:picChg>
        <pc:picChg chg="add del mod">
          <ac:chgData name="XuMingle" userId="6accb246-f179-42e5-8cc4-2c1a8de5b234" providerId="ADAL" clId="{0E601E55-D5AE-49BE-9A12-77034AC5D503}" dt="2022-11-28T13:46:02.549" v="4558" actId="478"/>
          <ac:picMkLst>
            <pc:docMk/>
            <pc:sldMk cId="4115010960" sldId="272"/>
            <ac:picMk id="45" creationId="{FCCA3065-9E53-4709-60E9-EEED75F3E401}"/>
          </ac:picMkLst>
        </pc:picChg>
        <pc:picChg chg="add mod">
          <ac:chgData name="XuMingle" userId="6accb246-f179-42e5-8cc4-2c1a8de5b234" providerId="ADAL" clId="{0E601E55-D5AE-49BE-9A12-77034AC5D503}" dt="2022-11-28T13:52:14.316" v="4707" actId="1076"/>
          <ac:picMkLst>
            <pc:docMk/>
            <pc:sldMk cId="4115010960" sldId="272"/>
            <ac:picMk id="47" creationId="{9266402B-3409-3C59-9D11-08196D0F8C6A}"/>
          </ac:picMkLst>
        </pc:picChg>
        <pc:picChg chg="add mod">
          <ac:chgData name="XuMingle" userId="6accb246-f179-42e5-8cc4-2c1a8de5b234" providerId="ADAL" clId="{0E601E55-D5AE-49BE-9A12-77034AC5D503}" dt="2022-11-28T13:52:14.316" v="4707" actId="1076"/>
          <ac:picMkLst>
            <pc:docMk/>
            <pc:sldMk cId="4115010960" sldId="272"/>
            <ac:picMk id="49" creationId="{E12E2AFA-BE00-34E5-B586-C85075B73E50}"/>
          </ac:picMkLst>
        </pc:picChg>
        <pc:picChg chg="add mod">
          <ac:chgData name="XuMingle" userId="6accb246-f179-42e5-8cc4-2c1a8de5b234" providerId="ADAL" clId="{0E601E55-D5AE-49BE-9A12-77034AC5D503}" dt="2022-11-28T13:52:14.316" v="4707" actId="1076"/>
          <ac:picMkLst>
            <pc:docMk/>
            <pc:sldMk cId="4115010960" sldId="272"/>
            <ac:picMk id="51" creationId="{94EF05A3-9394-5FA4-8E9D-655573ADFB78}"/>
          </ac:picMkLst>
        </pc:picChg>
        <pc:picChg chg="add mod">
          <ac:chgData name="XuMingle" userId="6accb246-f179-42e5-8cc4-2c1a8de5b234" providerId="ADAL" clId="{0E601E55-D5AE-49BE-9A12-77034AC5D503}" dt="2022-11-28T13:52:14.316" v="4707" actId="1076"/>
          <ac:picMkLst>
            <pc:docMk/>
            <pc:sldMk cId="4115010960" sldId="272"/>
            <ac:picMk id="54" creationId="{33F5A336-ED5C-05CD-CC2C-A83BE6315392}"/>
          </ac:picMkLst>
        </pc:picChg>
        <pc:picChg chg="add mod">
          <ac:chgData name="XuMingle" userId="6accb246-f179-42e5-8cc4-2c1a8de5b234" providerId="ADAL" clId="{0E601E55-D5AE-49BE-9A12-77034AC5D503}" dt="2022-11-28T13:52:14.316" v="4707" actId="1076"/>
          <ac:picMkLst>
            <pc:docMk/>
            <pc:sldMk cId="4115010960" sldId="272"/>
            <ac:picMk id="56" creationId="{65F726EF-9050-1385-0557-49BD7414CD8A}"/>
          </ac:picMkLst>
        </pc:picChg>
        <pc:picChg chg="add mod">
          <ac:chgData name="XuMingle" userId="6accb246-f179-42e5-8cc4-2c1a8de5b234" providerId="ADAL" clId="{0E601E55-D5AE-49BE-9A12-77034AC5D503}" dt="2022-11-28T13:52:14.316" v="4707" actId="1076"/>
          <ac:picMkLst>
            <pc:docMk/>
            <pc:sldMk cId="4115010960" sldId="272"/>
            <ac:picMk id="58" creationId="{84A4A1EE-CEBC-E7B5-E91E-EA40698CEC84}"/>
          </ac:picMkLst>
        </pc:picChg>
        <pc:picChg chg="add del mod">
          <ac:chgData name="XuMingle" userId="6accb246-f179-42e5-8cc4-2c1a8de5b234" providerId="ADAL" clId="{0E601E55-D5AE-49BE-9A12-77034AC5D503}" dt="2022-11-28T13:50:29.368" v="4632" actId="478"/>
          <ac:picMkLst>
            <pc:docMk/>
            <pc:sldMk cId="4115010960" sldId="272"/>
            <ac:picMk id="64" creationId="{D8322E76-E670-F895-5032-1098B65FB1C4}"/>
          </ac:picMkLst>
        </pc:picChg>
      </pc:sldChg>
      <pc:sldChg chg="new del">
        <pc:chgData name="XuMingle" userId="6accb246-f179-42e5-8cc4-2c1a8de5b234" providerId="ADAL" clId="{0E601E55-D5AE-49BE-9A12-77034AC5D503}" dt="2022-11-28T15:56:44.751" v="6669" actId="47"/>
        <pc:sldMkLst>
          <pc:docMk/>
          <pc:sldMk cId="200849839" sldId="273"/>
        </pc:sldMkLst>
      </pc:sldChg>
      <pc:sldChg chg="add del">
        <pc:chgData name="XuMingle" userId="6accb246-f179-42e5-8cc4-2c1a8de5b234" providerId="ADAL" clId="{0E601E55-D5AE-49BE-9A12-77034AC5D503}" dt="2022-11-28T13:07:24.702" v="3562" actId="47"/>
        <pc:sldMkLst>
          <pc:docMk/>
          <pc:sldMk cId="2748780766" sldId="273"/>
        </pc:sldMkLst>
      </pc:sldChg>
      <pc:sldChg chg="addSp modSp new mod ord">
        <pc:chgData name="XuMingle" userId="6accb246-f179-42e5-8cc4-2c1a8de5b234" providerId="ADAL" clId="{0E601E55-D5AE-49BE-9A12-77034AC5D503}" dt="2022-11-29T03:36:08.536" v="6968" actId="20577"/>
        <pc:sldMkLst>
          <pc:docMk/>
          <pc:sldMk cId="3773908884" sldId="274"/>
        </pc:sldMkLst>
        <pc:spChg chg="mod">
          <ac:chgData name="XuMingle" userId="6accb246-f179-42e5-8cc4-2c1a8de5b234" providerId="ADAL" clId="{0E601E55-D5AE-49BE-9A12-77034AC5D503}" dt="2022-11-29T03:36:08.536" v="6968" actId="20577"/>
          <ac:spMkLst>
            <pc:docMk/>
            <pc:sldMk cId="3773908884" sldId="274"/>
            <ac:spMk id="2" creationId="{9BD263B0-24E3-6B54-B280-4674E5814D48}"/>
          </ac:spMkLst>
        </pc:spChg>
        <pc:spChg chg="mod">
          <ac:chgData name="XuMingle" userId="6accb246-f179-42e5-8cc4-2c1a8de5b234" providerId="ADAL" clId="{0E601E55-D5AE-49BE-9A12-77034AC5D503}" dt="2022-11-28T15:49:05.013" v="6362" actId="207"/>
          <ac:spMkLst>
            <pc:docMk/>
            <pc:sldMk cId="3773908884" sldId="274"/>
            <ac:spMk id="4" creationId="{00E045FD-4DB1-5758-1449-9839ED3EB283}"/>
          </ac:spMkLst>
        </pc:spChg>
        <pc:spChg chg="add mod">
          <ac:chgData name="XuMingle" userId="6accb246-f179-42e5-8cc4-2c1a8de5b234" providerId="ADAL" clId="{0E601E55-D5AE-49BE-9A12-77034AC5D503}" dt="2022-11-29T03:35:40.078" v="6963"/>
          <ac:spMkLst>
            <pc:docMk/>
            <pc:sldMk cId="3773908884" sldId="274"/>
            <ac:spMk id="7" creationId="{29ECD9EB-B499-6BE6-3FF1-7022B1AAC4D3}"/>
          </ac:spMkLst>
        </pc:spChg>
        <pc:picChg chg="add mod ord">
          <ac:chgData name="XuMingle" userId="6accb246-f179-42e5-8cc4-2c1a8de5b234" providerId="ADAL" clId="{0E601E55-D5AE-49BE-9A12-77034AC5D503}" dt="2022-11-29T03:34:47.875" v="6961"/>
          <ac:picMkLst>
            <pc:docMk/>
            <pc:sldMk cId="3773908884" sldId="274"/>
            <ac:picMk id="6" creationId="{212E02EB-ADC1-CF6E-17D4-851C84F0A72F}"/>
          </ac:picMkLst>
        </pc:picChg>
      </pc:sldChg>
      <pc:sldChg chg="addSp delSp modSp new mod ord replTag">
        <pc:chgData name="XuMingle" userId="6accb246-f179-42e5-8cc4-2c1a8de5b234" providerId="ADAL" clId="{0E601E55-D5AE-49BE-9A12-77034AC5D503}" dt="2022-11-29T04:43:11.985" v="8191" actId="1076"/>
        <pc:sldMkLst>
          <pc:docMk/>
          <pc:sldMk cId="182292710" sldId="275"/>
        </pc:sldMkLst>
        <pc:spChg chg="del mod">
          <ac:chgData name="XuMingle" userId="6accb246-f179-42e5-8cc4-2c1a8de5b234" providerId="ADAL" clId="{0E601E55-D5AE-49BE-9A12-77034AC5D503}" dt="2022-11-28T15:28:18.659" v="5909" actId="478"/>
          <ac:spMkLst>
            <pc:docMk/>
            <pc:sldMk cId="182292710" sldId="275"/>
            <ac:spMk id="2" creationId="{5751A766-A8C7-F1FE-796F-A78F1AFB1C56}"/>
          </ac:spMkLst>
        </pc:spChg>
        <pc:spChg chg="mod">
          <ac:chgData name="XuMingle" userId="6accb246-f179-42e5-8cc4-2c1a8de5b234" providerId="ADAL" clId="{0E601E55-D5AE-49BE-9A12-77034AC5D503}" dt="2022-11-29T04:37:14.424" v="7997" actId="20577"/>
          <ac:spMkLst>
            <pc:docMk/>
            <pc:sldMk cId="182292710" sldId="275"/>
            <ac:spMk id="4" creationId="{8766E8A1-E169-DDA8-9E23-9D447B945624}"/>
          </ac:spMkLst>
        </pc:spChg>
        <pc:spChg chg="add mod">
          <ac:chgData name="XuMingle" userId="6accb246-f179-42e5-8cc4-2c1a8de5b234" providerId="ADAL" clId="{0E601E55-D5AE-49BE-9A12-77034AC5D503}" dt="2022-11-29T03:29:50.017" v="6822" actId="113"/>
          <ac:spMkLst>
            <pc:docMk/>
            <pc:sldMk cId="182292710" sldId="275"/>
            <ac:spMk id="5" creationId="{651E205A-BE65-056F-6B1F-4A285F3E7F03}"/>
          </ac:spMkLst>
        </pc:spChg>
        <pc:spChg chg="add mod">
          <ac:chgData name="XuMingle" userId="6accb246-f179-42e5-8cc4-2c1a8de5b234" providerId="ADAL" clId="{0E601E55-D5AE-49BE-9A12-77034AC5D503}" dt="2022-11-29T04:43:06.875" v="8190" actId="1076"/>
          <ac:spMkLst>
            <pc:docMk/>
            <pc:sldMk cId="182292710" sldId="275"/>
            <ac:spMk id="6" creationId="{421638C6-CAFA-B7A6-F883-CFE1A68AD922}"/>
          </ac:spMkLst>
        </pc:spChg>
        <pc:spChg chg="add mod">
          <ac:chgData name="XuMingle" userId="6accb246-f179-42e5-8cc4-2c1a8de5b234" providerId="ADAL" clId="{0E601E55-D5AE-49BE-9A12-77034AC5D503}" dt="2022-11-29T04:43:06.875" v="8190" actId="1076"/>
          <ac:spMkLst>
            <pc:docMk/>
            <pc:sldMk cId="182292710" sldId="275"/>
            <ac:spMk id="7" creationId="{1737C79D-4902-5674-DAF2-BE511F8F6E42}"/>
          </ac:spMkLst>
        </pc:spChg>
        <pc:spChg chg="add del mod">
          <ac:chgData name="XuMingle" userId="6accb246-f179-42e5-8cc4-2c1a8de5b234" providerId="ADAL" clId="{0E601E55-D5AE-49BE-9A12-77034AC5D503}" dt="2022-11-28T15:45:36.743" v="6326" actId="478"/>
          <ac:spMkLst>
            <pc:docMk/>
            <pc:sldMk cId="182292710" sldId="275"/>
            <ac:spMk id="9" creationId="{07487AFD-EBEA-A5CF-F4D7-59B6C8EAFB99}"/>
          </ac:spMkLst>
        </pc:spChg>
        <pc:spChg chg="add mod">
          <ac:chgData name="XuMingle" userId="6accb246-f179-42e5-8cc4-2c1a8de5b234" providerId="ADAL" clId="{0E601E55-D5AE-49BE-9A12-77034AC5D503}" dt="2022-11-29T04:43:06.875" v="8190" actId="1076"/>
          <ac:spMkLst>
            <pc:docMk/>
            <pc:sldMk cId="182292710" sldId="275"/>
            <ac:spMk id="12" creationId="{A64D4F58-7AE6-0265-3896-4ED0DAFF63B7}"/>
          </ac:spMkLst>
        </pc:spChg>
        <pc:spChg chg="add mod">
          <ac:chgData name="XuMingle" userId="6accb246-f179-42e5-8cc4-2c1a8de5b234" providerId="ADAL" clId="{0E601E55-D5AE-49BE-9A12-77034AC5D503}" dt="2022-11-29T04:43:06.875" v="8190" actId="1076"/>
          <ac:spMkLst>
            <pc:docMk/>
            <pc:sldMk cId="182292710" sldId="275"/>
            <ac:spMk id="13" creationId="{A28F56D9-B3BB-3BC8-6457-679A364A065C}"/>
          </ac:spMkLst>
        </pc:spChg>
        <pc:spChg chg="add del mod">
          <ac:chgData name="XuMingle" userId="6accb246-f179-42e5-8cc4-2c1a8de5b234" providerId="ADAL" clId="{0E601E55-D5AE-49BE-9A12-77034AC5D503}" dt="2022-11-29T04:40:04.690" v="8149" actId="478"/>
          <ac:spMkLst>
            <pc:docMk/>
            <pc:sldMk cId="182292710" sldId="275"/>
            <ac:spMk id="14" creationId="{4B52CE26-C0B3-6327-D997-B7B5E1CEA05D}"/>
          </ac:spMkLst>
        </pc:spChg>
        <pc:spChg chg="add del mod">
          <ac:chgData name="XuMingle" userId="6accb246-f179-42e5-8cc4-2c1a8de5b234" providerId="ADAL" clId="{0E601E55-D5AE-49BE-9A12-77034AC5D503}" dt="2022-11-29T04:40:11.669" v="8151" actId="478"/>
          <ac:spMkLst>
            <pc:docMk/>
            <pc:sldMk cId="182292710" sldId="275"/>
            <ac:spMk id="15" creationId="{FA413CE0-7CE5-82BF-8D30-26425E2DAF96}"/>
          </ac:spMkLst>
        </pc:spChg>
        <pc:spChg chg="add mod">
          <ac:chgData name="XuMingle" userId="6accb246-f179-42e5-8cc4-2c1a8de5b234" providerId="ADAL" clId="{0E601E55-D5AE-49BE-9A12-77034AC5D503}" dt="2022-11-29T04:43:06.875" v="8190" actId="1076"/>
          <ac:spMkLst>
            <pc:docMk/>
            <pc:sldMk cId="182292710" sldId="275"/>
            <ac:spMk id="16" creationId="{DFCD5FED-4E45-D53C-4966-BCB194577B41}"/>
          </ac:spMkLst>
        </pc:spChg>
        <pc:spChg chg="add mod">
          <ac:chgData name="XuMingle" userId="6accb246-f179-42e5-8cc4-2c1a8de5b234" providerId="ADAL" clId="{0E601E55-D5AE-49BE-9A12-77034AC5D503}" dt="2022-11-29T04:43:06.875" v="8190" actId="1076"/>
          <ac:spMkLst>
            <pc:docMk/>
            <pc:sldMk cId="182292710" sldId="275"/>
            <ac:spMk id="17" creationId="{0CCBE965-164A-BD93-ECEA-976AB7861B6B}"/>
          </ac:spMkLst>
        </pc:spChg>
        <pc:spChg chg="add del">
          <ac:chgData name="XuMingle" userId="6accb246-f179-42e5-8cc4-2c1a8de5b234" providerId="ADAL" clId="{0E601E55-D5AE-49BE-9A12-77034AC5D503}" dt="2022-11-29T04:41:43.833" v="8170" actId="478"/>
          <ac:spMkLst>
            <pc:docMk/>
            <pc:sldMk cId="182292710" sldId="275"/>
            <ac:spMk id="19" creationId="{4E4614B4-D79A-CC49-BF88-BE8B41ED2BB9}"/>
          </ac:spMkLst>
        </pc:spChg>
        <pc:spChg chg="add mod ord">
          <ac:chgData name="XuMingle" userId="6accb246-f179-42e5-8cc4-2c1a8de5b234" providerId="ADAL" clId="{0E601E55-D5AE-49BE-9A12-77034AC5D503}" dt="2022-11-29T04:43:06.875" v="8190" actId="1076"/>
          <ac:spMkLst>
            <pc:docMk/>
            <pc:sldMk cId="182292710" sldId="275"/>
            <ac:spMk id="20" creationId="{90FDA986-3E5B-777A-6D68-4A8815DEC19A}"/>
          </ac:spMkLst>
        </pc:spChg>
        <pc:spChg chg="add mod ord">
          <ac:chgData name="XuMingle" userId="6accb246-f179-42e5-8cc4-2c1a8de5b234" providerId="ADAL" clId="{0E601E55-D5AE-49BE-9A12-77034AC5D503}" dt="2022-11-29T04:43:06.875" v="8190" actId="1076"/>
          <ac:spMkLst>
            <pc:docMk/>
            <pc:sldMk cId="182292710" sldId="275"/>
            <ac:spMk id="21" creationId="{7FA22FE7-6059-4F64-D75F-451EF0D69CA6}"/>
          </ac:spMkLst>
        </pc:spChg>
        <pc:spChg chg="add mod ord">
          <ac:chgData name="XuMingle" userId="6accb246-f179-42e5-8cc4-2c1a8de5b234" providerId="ADAL" clId="{0E601E55-D5AE-49BE-9A12-77034AC5D503}" dt="2022-11-29T04:43:06.875" v="8190" actId="1076"/>
          <ac:spMkLst>
            <pc:docMk/>
            <pc:sldMk cId="182292710" sldId="275"/>
            <ac:spMk id="22" creationId="{A6D5BC4F-6884-70E7-45B9-2731C95B345F}"/>
          </ac:spMkLst>
        </pc:spChg>
        <pc:picChg chg="add del mod">
          <ac:chgData name="XuMingle" userId="6accb246-f179-42e5-8cc4-2c1a8de5b234" providerId="ADAL" clId="{0E601E55-D5AE-49BE-9A12-77034AC5D503}" dt="2022-11-29T04:43:06.875" v="8190" actId="1076"/>
          <ac:picMkLst>
            <pc:docMk/>
            <pc:sldMk cId="182292710" sldId="275"/>
            <ac:picMk id="8" creationId="{72F4A3A4-E61E-5367-CFA6-26AFD18AB748}"/>
          </ac:picMkLst>
        </pc:picChg>
        <pc:picChg chg="add mod">
          <ac:chgData name="XuMingle" userId="6accb246-f179-42e5-8cc4-2c1a8de5b234" providerId="ADAL" clId="{0E601E55-D5AE-49BE-9A12-77034AC5D503}" dt="2022-11-29T04:43:06.875" v="8190" actId="1076"/>
          <ac:picMkLst>
            <pc:docMk/>
            <pc:sldMk cId="182292710" sldId="275"/>
            <ac:picMk id="10" creationId="{4C970465-2D82-7173-7B05-3F87E0000E6F}"/>
          </ac:picMkLst>
        </pc:picChg>
        <pc:picChg chg="add mod">
          <ac:chgData name="XuMingle" userId="6accb246-f179-42e5-8cc4-2c1a8de5b234" providerId="ADAL" clId="{0E601E55-D5AE-49BE-9A12-77034AC5D503}" dt="2022-11-29T04:43:11.985" v="8191" actId="1076"/>
          <ac:picMkLst>
            <pc:docMk/>
            <pc:sldMk cId="182292710" sldId="275"/>
            <ac:picMk id="11" creationId="{54449E1B-54A8-01B3-5CAC-30033BDDBA3F}"/>
          </ac:picMkLst>
        </pc:picChg>
        <pc:picChg chg="add mod">
          <ac:chgData name="XuMingle" userId="6accb246-f179-42e5-8cc4-2c1a8de5b234" providerId="ADAL" clId="{0E601E55-D5AE-49BE-9A12-77034AC5D503}" dt="2022-11-29T04:43:06.875" v="8190" actId="1076"/>
          <ac:picMkLst>
            <pc:docMk/>
            <pc:sldMk cId="182292710" sldId="275"/>
            <ac:picMk id="1026" creationId="{7F8BD192-84DD-9149-E99B-F0881E39C546}"/>
          </ac:picMkLst>
        </pc:picChg>
        <pc:picChg chg="add mod">
          <ac:chgData name="XuMingle" userId="6accb246-f179-42e5-8cc4-2c1a8de5b234" providerId="ADAL" clId="{0E601E55-D5AE-49BE-9A12-77034AC5D503}" dt="2022-11-29T04:43:06.875" v="8190" actId="1076"/>
          <ac:picMkLst>
            <pc:docMk/>
            <pc:sldMk cId="182292710" sldId="275"/>
            <ac:picMk id="1028" creationId="{7F4060F6-2BF6-92F0-366E-4689BF981CDB}"/>
          </ac:picMkLst>
        </pc:picChg>
        <pc:picChg chg="add mod">
          <ac:chgData name="XuMingle" userId="6accb246-f179-42e5-8cc4-2c1a8de5b234" providerId="ADAL" clId="{0E601E55-D5AE-49BE-9A12-77034AC5D503}" dt="2022-11-29T04:43:06.875" v="8190" actId="1076"/>
          <ac:picMkLst>
            <pc:docMk/>
            <pc:sldMk cId="182292710" sldId="275"/>
            <ac:picMk id="1030" creationId="{C0C6AC84-8F55-FB27-4EB5-3C3F07500211}"/>
          </ac:picMkLst>
        </pc:picChg>
      </pc:sldChg>
      <pc:sldChg chg="addSp delSp modSp add mod replTag">
        <pc:chgData name="XuMingle" userId="6accb246-f179-42e5-8cc4-2c1a8de5b234" providerId="ADAL" clId="{0E601E55-D5AE-49BE-9A12-77034AC5D503}" dt="2022-11-29T04:17:07.509" v="7674" actId="1076"/>
        <pc:sldMkLst>
          <pc:docMk/>
          <pc:sldMk cId="3026645489" sldId="276"/>
        </pc:sldMkLst>
        <pc:spChg chg="del mod">
          <ac:chgData name="XuMingle" userId="6accb246-f179-42e5-8cc4-2c1a8de5b234" providerId="ADAL" clId="{0E601E55-D5AE-49BE-9A12-77034AC5D503}" dt="2022-11-29T04:06:15.333" v="7534" actId="478"/>
          <ac:spMkLst>
            <pc:docMk/>
            <pc:sldMk cId="3026645489" sldId="276"/>
            <ac:spMk id="2" creationId="{9BD263B0-24E3-6B54-B280-4674E5814D48}"/>
          </ac:spMkLst>
        </pc:spChg>
        <pc:spChg chg="mod">
          <ac:chgData name="XuMingle" userId="6accb246-f179-42e5-8cc4-2c1a8de5b234" providerId="ADAL" clId="{0E601E55-D5AE-49BE-9A12-77034AC5D503}" dt="2022-11-29T04:07:38.235" v="7555" actId="207"/>
          <ac:spMkLst>
            <pc:docMk/>
            <pc:sldMk cId="3026645489" sldId="276"/>
            <ac:spMk id="4" creationId="{00E045FD-4DB1-5758-1449-9839ED3EB283}"/>
          </ac:spMkLst>
        </pc:spChg>
        <pc:spChg chg="add del mod">
          <ac:chgData name="XuMingle" userId="6accb246-f179-42e5-8cc4-2c1a8de5b234" providerId="ADAL" clId="{0E601E55-D5AE-49BE-9A12-77034AC5D503}" dt="2022-11-29T03:52:35.607" v="7038" actId="478"/>
          <ac:spMkLst>
            <pc:docMk/>
            <pc:sldMk cId="3026645489" sldId="276"/>
            <ac:spMk id="8" creationId="{890AAC93-1F75-35C4-1491-AA860DBC362B}"/>
          </ac:spMkLst>
        </pc:spChg>
        <pc:spChg chg="add del mod">
          <ac:chgData name="XuMingle" userId="6accb246-f179-42e5-8cc4-2c1a8de5b234" providerId="ADAL" clId="{0E601E55-D5AE-49BE-9A12-77034AC5D503}" dt="2022-11-29T03:52:21.775" v="7034" actId="478"/>
          <ac:spMkLst>
            <pc:docMk/>
            <pc:sldMk cId="3026645489" sldId="276"/>
            <ac:spMk id="11" creationId="{604461BD-B8C1-1455-70D0-5BF2B30DBB11}"/>
          </ac:spMkLst>
        </pc:spChg>
        <pc:spChg chg="add del mod">
          <ac:chgData name="XuMingle" userId="6accb246-f179-42e5-8cc4-2c1a8de5b234" providerId="ADAL" clId="{0E601E55-D5AE-49BE-9A12-77034AC5D503}" dt="2022-11-29T03:52:33.148" v="7036" actId="478"/>
          <ac:spMkLst>
            <pc:docMk/>
            <pc:sldMk cId="3026645489" sldId="276"/>
            <ac:spMk id="16" creationId="{2B9F1CBE-2F4A-31E3-2A67-3E8ABFD3FDA5}"/>
          </ac:spMkLst>
        </pc:spChg>
        <pc:spChg chg="add del mod">
          <ac:chgData name="XuMingle" userId="6accb246-f179-42e5-8cc4-2c1a8de5b234" providerId="ADAL" clId="{0E601E55-D5AE-49BE-9A12-77034AC5D503}" dt="2022-11-29T03:52:21.775" v="7034" actId="478"/>
          <ac:spMkLst>
            <pc:docMk/>
            <pc:sldMk cId="3026645489" sldId="276"/>
            <ac:spMk id="17" creationId="{282D2B1F-CF2D-587F-63ED-AF866900261F}"/>
          </ac:spMkLst>
        </pc:spChg>
        <pc:spChg chg="add del mod">
          <ac:chgData name="XuMingle" userId="6accb246-f179-42e5-8cc4-2c1a8de5b234" providerId="ADAL" clId="{0E601E55-D5AE-49BE-9A12-77034AC5D503}" dt="2022-11-29T03:52:34.058" v="7037" actId="478"/>
          <ac:spMkLst>
            <pc:docMk/>
            <pc:sldMk cId="3026645489" sldId="276"/>
            <ac:spMk id="24" creationId="{3A92A411-B39C-3532-F136-710FBED5ED7A}"/>
          </ac:spMkLst>
        </pc:spChg>
        <pc:spChg chg="add del mod">
          <ac:chgData name="XuMingle" userId="6accb246-f179-42e5-8cc4-2c1a8de5b234" providerId="ADAL" clId="{0E601E55-D5AE-49BE-9A12-77034AC5D503}" dt="2022-11-29T03:52:21.775" v="7034" actId="478"/>
          <ac:spMkLst>
            <pc:docMk/>
            <pc:sldMk cId="3026645489" sldId="276"/>
            <ac:spMk id="25" creationId="{56EBFFA8-633D-7BC6-BAF8-6F208E85123D}"/>
          </ac:spMkLst>
        </pc:spChg>
        <pc:spChg chg="add mod">
          <ac:chgData name="XuMingle" userId="6accb246-f179-42e5-8cc4-2c1a8de5b234" providerId="ADAL" clId="{0E601E55-D5AE-49BE-9A12-77034AC5D503}" dt="2022-11-29T04:16:15.535" v="7662" actId="164"/>
          <ac:spMkLst>
            <pc:docMk/>
            <pc:sldMk cId="3026645489" sldId="276"/>
            <ac:spMk id="30" creationId="{DA08C57D-A93E-23C4-DBDB-23C20BB9782B}"/>
          </ac:spMkLst>
        </pc:spChg>
        <pc:spChg chg="add mod">
          <ac:chgData name="XuMingle" userId="6accb246-f179-42e5-8cc4-2c1a8de5b234" providerId="ADAL" clId="{0E601E55-D5AE-49BE-9A12-77034AC5D503}" dt="2022-11-29T04:16:56.895" v="7672"/>
          <ac:spMkLst>
            <pc:docMk/>
            <pc:sldMk cId="3026645489" sldId="276"/>
            <ac:spMk id="31" creationId="{42474FB6-A6A3-E938-0CED-ED68DD62931C}"/>
          </ac:spMkLst>
        </pc:spChg>
        <pc:spChg chg="add mod topLvl">
          <ac:chgData name="XuMingle" userId="6accb246-f179-42e5-8cc4-2c1a8de5b234" providerId="ADAL" clId="{0E601E55-D5AE-49BE-9A12-77034AC5D503}" dt="2022-11-29T04:16:29.213" v="7664" actId="164"/>
          <ac:spMkLst>
            <pc:docMk/>
            <pc:sldMk cId="3026645489" sldId="276"/>
            <ac:spMk id="32" creationId="{2EA04D5B-4BC0-A842-8188-BD6097E57EDC}"/>
          </ac:spMkLst>
        </pc:spChg>
        <pc:spChg chg="add mod topLvl">
          <ac:chgData name="XuMingle" userId="6accb246-f179-42e5-8cc4-2c1a8de5b234" providerId="ADAL" clId="{0E601E55-D5AE-49BE-9A12-77034AC5D503}" dt="2022-11-29T04:16:29.213" v="7664" actId="164"/>
          <ac:spMkLst>
            <pc:docMk/>
            <pc:sldMk cId="3026645489" sldId="276"/>
            <ac:spMk id="34" creationId="{B41D2D88-50C6-5D39-CEE0-3443126DA230}"/>
          </ac:spMkLst>
        </pc:spChg>
        <pc:spChg chg="add mod">
          <ac:chgData name="XuMingle" userId="6accb246-f179-42e5-8cc4-2c1a8de5b234" providerId="ADAL" clId="{0E601E55-D5AE-49BE-9A12-77034AC5D503}" dt="2022-11-29T04:17:00.127" v="7673" actId="12788"/>
          <ac:spMkLst>
            <pc:docMk/>
            <pc:sldMk cId="3026645489" sldId="276"/>
            <ac:spMk id="35" creationId="{B9BE4AC3-1875-C10E-8ABA-D651A6167FD3}"/>
          </ac:spMkLst>
        </pc:spChg>
        <pc:spChg chg="add mod">
          <ac:chgData name="XuMingle" userId="6accb246-f179-42e5-8cc4-2c1a8de5b234" providerId="ADAL" clId="{0E601E55-D5AE-49BE-9A12-77034AC5D503}" dt="2022-11-29T04:16:15.535" v="7662" actId="164"/>
          <ac:spMkLst>
            <pc:docMk/>
            <pc:sldMk cId="3026645489" sldId="276"/>
            <ac:spMk id="36" creationId="{3823C71D-C35D-DAB6-8373-A9FFA34500BF}"/>
          </ac:spMkLst>
        </pc:spChg>
        <pc:spChg chg="add del mod">
          <ac:chgData name="XuMingle" userId="6accb246-f179-42e5-8cc4-2c1a8de5b234" providerId="ADAL" clId="{0E601E55-D5AE-49BE-9A12-77034AC5D503}" dt="2022-11-29T04:06:17.416" v="7535" actId="478"/>
          <ac:spMkLst>
            <pc:docMk/>
            <pc:sldMk cId="3026645489" sldId="276"/>
            <ac:spMk id="38" creationId="{59B3E7CD-F48D-CDEC-11FE-890A74C0E88E}"/>
          </ac:spMkLst>
        </pc:spChg>
        <pc:spChg chg="add mod">
          <ac:chgData name="XuMingle" userId="6accb246-f179-42e5-8cc4-2c1a8de5b234" providerId="ADAL" clId="{0E601E55-D5AE-49BE-9A12-77034AC5D503}" dt="2022-11-29T04:16:56.895" v="7672"/>
          <ac:spMkLst>
            <pc:docMk/>
            <pc:sldMk cId="3026645489" sldId="276"/>
            <ac:spMk id="41" creationId="{0F25D092-3E0A-74DD-8880-A426331D9178}"/>
          </ac:spMkLst>
        </pc:spChg>
        <pc:spChg chg="add mod ord topLvl">
          <ac:chgData name="XuMingle" userId="6accb246-f179-42e5-8cc4-2c1a8de5b234" providerId="ADAL" clId="{0E601E55-D5AE-49BE-9A12-77034AC5D503}" dt="2022-11-29T04:16:29.213" v="7664" actId="164"/>
          <ac:spMkLst>
            <pc:docMk/>
            <pc:sldMk cId="3026645489" sldId="276"/>
            <ac:spMk id="43" creationId="{9C30267F-9328-0CAA-93ED-FD2BC6726737}"/>
          </ac:spMkLst>
        </pc:spChg>
        <pc:spChg chg="mod">
          <ac:chgData name="XuMingle" userId="6accb246-f179-42e5-8cc4-2c1a8de5b234" providerId="ADAL" clId="{0E601E55-D5AE-49BE-9A12-77034AC5D503}" dt="2022-11-29T04:14:27.199" v="7632" actId="571"/>
          <ac:spMkLst>
            <pc:docMk/>
            <pc:sldMk cId="3026645489" sldId="276"/>
            <ac:spMk id="47" creationId="{4CA53ACF-89A4-982F-AD20-82DFAFB519F5}"/>
          </ac:spMkLst>
        </pc:spChg>
        <pc:spChg chg="mod">
          <ac:chgData name="XuMingle" userId="6accb246-f179-42e5-8cc4-2c1a8de5b234" providerId="ADAL" clId="{0E601E55-D5AE-49BE-9A12-77034AC5D503}" dt="2022-11-29T04:14:27.199" v="7632" actId="571"/>
          <ac:spMkLst>
            <pc:docMk/>
            <pc:sldMk cId="3026645489" sldId="276"/>
            <ac:spMk id="48" creationId="{0475D6CF-C4B9-ABFE-BE84-E7AD549BD8D6}"/>
          </ac:spMkLst>
        </pc:spChg>
        <pc:spChg chg="mod">
          <ac:chgData name="XuMingle" userId="6accb246-f179-42e5-8cc4-2c1a8de5b234" providerId="ADAL" clId="{0E601E55-D5AE-49BE-9A12-77034AC5D503}" dt="2022-11-29T04:14:27.199" v="7632" actId="571"/>
          <ac:spMkLst>
            <pc:docMk/>
            <pc:sldMk cId="3026645489" sldId="276"/>
            <ac:spMk id="49" creationId="{C84F6D80-392C-9C0D-0CD7-237092FCDF00}"/>
          </ac:spMkLst>
        </pc:spChg>
        <pc:spChg chg="mod ord topLvl">
          <ac:chgData name="XuMingle" userId="6accb246-f179-42e5-8cc4-2c1a8de5b234" providerId="ADAL" clId="{0E601E55-D5AE-49BE-9A12-77034AC5D503}" dt="2022-11-29T04:16:56.895" v="7672"/>
          <ac:spMkLst>
            <pc:docMk/>
            <pc:sldMk cId="3026645489" sldId="276"/>
            <ac:spMk id="52" creationId="{FA7F5745-1015-D591-859E-23CB54E18196}"/>
          </ac:spMkLst>
        </pc:spChg>
        <pc:spChg chg="del mod topLvl">
          <ac:chgData name="XuMingle" userId="6accb246-f179-42e5-8cc4-2c1a8de5b234" providerId="ADAL" clId="{0E601E55-D5AE-49BE-9A12-77034AC5D503}" dt="2022-11-29T04:15:45.523" v="7654" actId="478"/>
          <ac:spMkLst>
            <pc:docMk/>
            <pc:sldMk cId="3026645489" sldId="276"/>
            <ac:spMk id="53" creationId="{B91957CC-01F6-DC79-1934-CC5F95EF177D}"/>
          </ac:spMkLst>
        </pc:spChg>
        <pc:spChg chg="del mod topLvl">
          <ac:chgData name="XuMingle" userId="6accb246-f179-42e5-8cc4-2c1a8de5b234" providerId="ADAL" clId="{0E601E55-D5AE-49BE-9A12-77034AC5D503}" dt="2022-11-29T04:15:39.276" v="7653" actId="478"/>
          <ac:spMkLst>
            <pc:docMk/>
            <pc:sldMk cId="3026645489" sldId="276"/>
            <ac:spMk id="54" creationId="{8619457F-DCF0-8008-8CFD-7590C407A82F}"/>
          </ac:spMkLst>
        </pc:spChg>
        <pc:spChg chg="add del mod">
          <ac:chgData name="XuMingle" userId="6accb246-f179-42e5-8cc4-2c1a8de5b234" providerId="ADAL" clId="{0E601E55-D5AE-49BE-9A12-77034AC5D503}" dt="2022-11-29T04:15:49.650" v="7656" actId="478"/>
          <ac:spMkLst>
            <pc:docMk/>
            <pc:sldMk cId="3026645489" sldId="276"/>
            <ac:spMk id="57" creationId="{489E0486-E620-EA1E-59A7-24C6C81CC324}"/>
          </ac:spMkLst>
        </pc:spChg>
        <pc:spChg chg="add mod topLvl">
          <ac:chgData name="XuMingle" userId="6accb246-f179-42e5-8cc4-2c1a8de5b234" providerId="ADAL" clId="{0E601E55-D5AE-49BE-9A12-77034AC5D503}" dt="2022-11-29T04:16:47.623" v="7668" actId="164"/>
          <ac:spMkLst>
            <pc:docMk/>
            <pc:sldMk cId="3026645489" sldId="276"/>
            <ac:spMk id="58" creationId="{AEF28C16-F21B-2828-E20A-3A91B3DBF1A7}"/>
          </ac:spMkLst>
        </pc:spChg>
        <pc:grpChg chg="add del mod ord">
          <ac:chgData name="XuMingle" userId="6accb246-f179-42e5-8cc4-2c1a8de5b234" providerId="ADAL" clId="{0E601E55-D5AE-49BE-9A12-77034AC5D503}" dt="2022-11-29T04:16:23.551" v="7663" actId="165"/>
          <ac:grpSpMkLst>
            <pc:docMk/>
            <pc:sldMk cId="3026645489" sldId="276"/>
            <ac:grpSpMk id="44" creationId="{BC6C5836-BF55-42A5-6251-1631868C5A72}"/>
          </ac:grpSpMkLst>
        </pc:grpChg>
        <pc:grpChg chg="add mod">
          <ac:chgData name="XuMingle" userId="6accb246-f179-42e5-8cc4-2c1a8de5b234" providerId="ADAL" clId="{0E601E55-D5AE-49BE-9A12-77034AC5D503}" dt="2022-11-29T04:14:21.811" v="7631" actId="164"/>
          <ac:grpSpMkLst>
            <pc:docMk/>
            <pc:sldMk cId="3026645489" sldId="276"/>
            <ac:grpSpMk id="45" creationId="{10505D99-3CE8-5D42-2D62-FFDDACF98D3C}"/>
          </ac:grpSpMkLst>
        </pc:grpChg>
        <pc:grpChg chg="add del mod">
          <ac:chgData name="XuMingle" userId="6accb246-f179-42e5-8cc4-2c1a8de5b234" providerId="ADAL" clId="{0E601E55-D5AE-49BE-9A12-77034AC5D503}" dt="2022-11-29T04:15:31.857" v="7650" actId="478"/>
          <ac:grpSpMkLst>
            <pc:docMk/>
            <pc:sldMk cId="3026645489" sldId="276"/>
            <ac:grpSpMk id="46" creationId="{4C3F09FC-D5B6-6C05-3F71-D583B82CFDF8}"/>
          </ac:grpSpMkLst>
        </pc:grpChg>
        <pc:grpChg chg="add del mod">
          <ac:chgData name="XuMingle" userId="6accb246-f179-42e5-8cc4-2c1a8de5b234" providerId="ADAL" clId="{0E601E55-D5AE-49BE-9A12-77034AC5D503}" dt="2022-11-29T04:14:58.387" v="7637" actId="165"/>
          <ac:grpSpMkLst>
            <pc:docMk/>
            <pc:sldMk cId="3026645489" sldId="276"/>
            <ac:grpSpMk id="51" creationId="{D732A5A8-652B-B653-E936-E425F0167DFC}"/>
          </ac:grpSpMkLst>
        </pc:grpChg>
        <pc:grpChg chg="add del mod">
          <ac:chgData name="XuMingle" userId="6accb246-f179-42e5-8cc4-2c1a8de5b234" providerId="ADAL" clId="{0E601E55-D5AE-49BE-9A12-77034AC5D503}" dt="2022-11-29T04:15:28.867" v="7648" actId="164"/>
          <ac:grpSpMkLst>
            <pc:docMk/>
            <pc:sldMk cId="3026645489" sldId="276"/>
            <ac:grpSpMk id="56" creationId="{4E3800B4-0042-34AA-155F-4372BEB1F169}"/>
          </ac:grpSpMkLst>
        </pc:grpChg>
        <pc:grpChg chg="add mod">
          <ac:chgData name="XuMingle" userId="6accb246-f179-42e5-8cc4-2c1a8de5b234" providerId="ADAL" clId="{0E601E55-D5AE-49BE-9A12-77034AC5D503}" dt="2022-11-29T04:16:56.895" v="7672"/>
          <ac:grpSpMkLst>
            <pc:docMk/>
            <pc:sldMk cId="3026645489" sldId="276"/>
            <ac:grpSpMk id="59" creationId="{688CC7A2-858B-8814-62B5-BC51134E2E5C}"/>
          </ac:grpSpMkLst>
        </pc:grpChg>
        <pc:grpChg chg="add mod">
          <ac:chgData name="XuMingle" userId="6accb246-f179-42e5-8cc4-2c1a8de5b234" providerId="ADAL" clId="{0E601E55-D5AE-49BE-9A12-77034AC5D503}" dt="2022-11-29T04:16:47.623" v="7668" actId="164"/>
          <ac:grpSpMkLst>
            <pc:docMk/>
            <pc:sldMk cId="3026645489" sldId="276"/>
            <ac:grpSpMk id="60" creationId="{1334FB3F-025E-44D3-7E2E-B44BB746BABD}"/>
          </ac:grpSpMkLst>
        </pc:grpChg>
        <pc:grpChg chg="add mod">
          <ac:chgData name="XuMingle" userId="6accb246-f179-42e5-8cc4-2c1a8de5b234" providerId="ADAL" clId="{0E601E55-D5AE-49BE-9A12-77034AC5D503}" dt="2022-11-29T04:16:29.213" v="7664" actId="164"/>
          <ac:grpSpMkLst>
            <pc:docMk/>
            <pc:sldMk cId="3026645489" sldId="276"/>
            <ac:grpSpMk id="61" creationId="{C9C14C40-6865-B6C7-C115-DE5E6B5F0329}"/>
          </ac:grpSpMkLst>
        </pc:grpChg>
        <pc:grpChg chg="add mod">
          <ac:chgData name="XuMingle" userId="6accb246-f179-42e5-8cc4-2c1a8de5b234" providerId="ADAL" clId="{0E601E55-D5AE-49BE-9A12-77034AC5D503}" dt="2022-11-29T04:17:07.509" v="7674" actId="1076"/>
          <ac:grpSpMkLst>
            <pc:docMk/>
            <pc:sldMk cId="3026645489" sldId="276"/>
            <ac:grpSpMk id="62" creationId="{5B03DFBA-C09E-1970-5D2F-FFFD97576E5D}"/>
          </ac:grpSpMkLst>
        </pc:grpChg>
        <pc:picChg chg="add del mod">
          <ac:chgData name="XuMingle" userId="6accb246-f179-42e5-8cc4-2c1a8de5b234" providerId="ADAL" clId="{0E601E55-D5AE-49BE-9A12-77034AC5D503}" dt="2022-11-29T03:53:38.898" v="7051" actId="478"/>
          <ac:picMkLst>
            <pc:docMk/>
            <pc:sldMk cId="3026645489" sldId="276"/>
            <ac:picMk id="5" creationId="{E553C9D8-4F2C-FA99-0F10-B1E0459C245C}"/>
          </ac:picMkLst>
        </pc:picChg>
        <pc:picChg chg="add del mod">
          <ac:chgData name="XuMingle" userId="6accb246-f179-42e5-8cc4-2c1a8de5b234" providerId="ADAL" clId="{0E601E55-D5AE-49BE-9A12-77034AC5D503}" dt="2022-11-29T03:53:38.898" v="7051" actId="478"/>
          <ac:picMkLst>
            <pc:docMk/>
            <pc:sldMk cId="3026645489" sldId="276"/>
            <ac:picMk id="6" creationId="{F04AF8D8-B2E4-83EF-7B3B-42C4E6D8F956}"/>
          </ac:picMkLst>
        </pc:picChg>
        <pc:picChg chg="add del mod">
          <ac:chgData name="XuMingle" userId="6accb246-f179-42e5-8cc4-2c1a8de5b234" providerId="ADAL" clId="{0E601E55-D5AE-49BE-9A12-77034AC5D503}" dt="2022-11-29T03:53:38.898" v="7051" actId="478"/>
          <ac:picMkLst>
            <pc:docMk/>
            <pc:sldMk cId="3026645489" sldId="276"/>
            <ac:picMk id="7" creationId="{D9EC59A8-060D-D661-32D9-AE55BDDBAA9B}"/>
          </ac:picMkLst>
        </pc:picChg>
        <pc:picChg chg="add del mod">
          <ac:chgData name="XuMingle" userId="6accb246-f179-42e5-8cc4-2c1a8de5b234" providerId="ADAL" clId="{0E601E55-D5AE-49BE-9A12-77034AC5D503}" dt="2022-11-29T03:53:38.898" v="7051" actId="478"/>
          <ac:picMkLst>
            <pc:docMk/>
            <pc:sldMk cId="3026645489" sldId="276"/>
            <ac:picMk id="9" creationId="{5B2DC399-FCEE-EC98-4B7D-84B92664B31E}"/>
          </ac:picMkLst>
        </pc:picChg>
        <pc:picChg chg="add del mod">
          <ac:chgData name="XuMingle" userId="6accb246-f179-42e5-8cc4-2c1a8de5b234" providerId="ADAL" clId="{0E601E55-D5AE-49BE-9A12-77034AC5D503}" dt="2022-11-29T03:53:38.898" v="7051" actId="478"/>
          <ac:picMkLst>
            <pc:docMk/>
            <pc:sldMk cId="3026645489" sldId="276"/>
            <ac:picMk id="10" creationId="{D36C0941-8587-1AC7-A70D-32044DCA25AD}"/>
          </ac:picMkLst>
        </pc:picChg>
        <pc:picChg chg="add del mod">
          <ac:chgData name="XuMingle" userId="6accb246-f179-42e5-8cc4-2c1a8de5b234" providerId="ADAL" clId="{0E601E55-D5AE-49BE-9A12-77034AC5D503}" dt="2022-11-29T03:53:38.898" v="7051" actId="478"/>
          <ac:picMkLst>
            <pc:docMk/>
            <pc:sldMk cId="3026645489" sldId="276"/>
            <ac:picMk id="12" creationId="{9BB04180-94F7-9303-E686-FF7108A36332}"/>
          </ac:picMkLst>
        </pc:picChg>
        <pc:picChg chg="add del mod">
          <ac:chgData name="XuMingle" userId="6accb246-f179-42e5-8cc4-2c1a8de5b234" providerId="ADAL" clId="{0E601E55-D5AE-49BE-9A12-77034AC5D503}" dt="2022-11-29T03:53:33.821" v="7050" actId="478"/>
          <ac:picMkLst>
            <pc:docMk/>
            <pc:sldMk cId="3026645489" sldId="276"/>
            <ac:picMk id="13" creationId="{1AFC506A-5AC5-8903-DA6A-C22C6C066933}"/>
          </ac:picMkLst>
        </pc:picChg>
        <pc:picChg chg="add del mod">
          <ac:chgData name="XuMingle" userId="6accb246-f179-42e5-8cc4-2c1a8de5b234" providerId="ADAL" clId="{0E601E55-D5AE-49BE-9A12-77034AC5D503}" dt="2022-11-29T03:53:33.821" v="7050" actId="478"/>
          <ac:picMkLst>
            <pc:docMk/>
            <pc:sldMk cId="3026645489" sldId="276"/>
            <ac:picMk id="14" creationId="{1E6691C6-85F0-B84E-4CDF-AE48969085A6}"/>
          </ac:picMkLst>
        </pc:picChg>
        <pc:picChg chg="add del mod">
          <ac:chgData name="XuMingle" userId="6accb246-f179-42e5-8cc4-2c1a8de5b234" providerId="ADAL" clId="{0E601E55-D5AE-49BE-9A12-77034AC5D503}" dt="2022-11-29T03:53:33.821" v="7050" actId="478"/>
          <ac:picMkLst>
            <pc:docMk/>
            <pc:sldMk cId="3026645489" sldId="276"/>
            <ac:picMk id="15" creationId="{43AC7E2A-829B-9131-3A83-288D9963F491}"/>
          </ac:picMkLst>
        </pc:picChg>
        <pc:picChg chg="add del mod">
          <ac:chgData name="XuMingle" userId="6accb246-f179-42e5-8cc4-2c1a8de5b234" providerId="ADAL" clId="{0E601E55-D5AE-49BE-9A12-77034AC5D503}" dt="2022-11-29T03:53:33.821" v="7050" actId="478"/>
          <ac:picMkLst>
            <pc:docMk/>
            <pc:sldMk cId="3026645489" sldId="276"/>
            <ac:picMk id="18" creationId="{F496F3C9-3B98-F8B5-2714-3CAEAD726E0A}"/>
          </ac:picMkLst>
        </pc:picChg>
        <pc:picChg chg="add del mod">
          <ac:chgData name="XuMingle" userId="6accb246-f179-42e5-8cc4-2c1a8de5b234" providerId="ADAL" clId="{0E601E55-D5AE-49BE-9A12-77034AC5D503}" dt="2022-11-29T03:53:33.821" v="7050" actId="478"/>
          <ac:picMkLst>
            <pc:docMk/>
            <pc:sldMk cId="3026645489" sldId="276"/>
            <ac:picMk id="19" creationId="{EF3E93A7-21BC-334C-FBF4-5C8CA25B4D86}"/>
          </ac:picMkLst>
        </pc:picChg>
        <pc:picChg chg="add del mod">
          <ac:chgData name="XuMingle" userId="6accb246-f179-42e5-8cc4-2c1a8de5b234" providerId="ADAL" clId="{0E601E55-D5AE-49BE-9A12-77034AC5D503}" dt="2022-11-29T03:53:33.821" v="7050" actId="478"/>
          <ac:picMkLst>
            <pc:docMk/>
            <pc:sldMk cId="3026645489" sldId="276"/>
            <ac:picMk id="20" creationId="{9BEAB80E-E975-0ABB-4AB1-BF08FF65D1B2}"/>
          </ac:picMkLst>
        </pc:picChg>
        <pc:picChg chg="add del mod">
          <ac:chgData name="XuMingle" userId="6accb246-f179-42e5-8cc4-2c1a8de5b234" providerId="ADAL" clId="{0E601E55-D5AE-49BE-9A12-77034AC5D503}" dt="2022-11-29T03:53:21.747" v="7047" actId="478"/>
          <ac:picMkLst>
            <pc:docMk/>
            <pc:sldMk cId="3026645489" sldId="276"/>
            <ac:picMk id="21" creationId="{8E47FF0D-6CC0-BC4C-2A6E-433DCE67CC25}"/>
          </ac:picMkLst>
        </pc:picChg>
        <pc:picChg chg="add del mod">
          <ac:chgData name="XuMingle" userId="6accb246-f179-42e5-8cc4-2c1a8de5b234" providerId="ADAL" clId="{0E601E55-D5AE-49BE-9A12-77034AC5D503}" dt="2022-11-29T03:53:21.747" v="7047" actId="478"/>
          <ac:picMkLst>
            <pc:docMk/>
            <pc:sldMk cId="3026645489" sldId="276"/>
            <ac:picMk id="22" creationId="{7CC1E522-D30E-B530-B02A-D26B3250278C}"/>
          </ac:picMkLst>
        </pc:picChg>
        <pc:picChg chg="add del mod">
          <ac:chgData name="XuMingle" userId="6accb246-f179-42e5-8cc4-2c1a8de5b234" providerId="ADAL" clId="{0E601E55-D5AE-49BE-9A12-77034AC5D503}" dt="2022-11-29T03:53:21.747" v="7047" actId="478"/>
          <ac:picMkLst>
            <pc:docMk/>
            <pc:sldMk cId="3026645489" sldId="276"/>
            <ac:picMk id="23" creationId="{73C48F18-D06A-3A4A-9848-76D3D64CDE6C}"/>
          </ac:picMkLst>
        </pc:picChg>
        <pc:picChg chg="add del mod">
          <ac:chgData name="XuMingle" userId="6accb246-f179-42e5-8cc4-2c1a8de5b234" providerId="ADAL" clId="{0E601E55-D5AE-49BE-9A12-77034AC5D503}" dt="2022-11-29T03:53:21.747" v="7047" actId="478"/>
          <ac:picMkLst>
            <pc:docMk/>
            <pc:sldMk cId="3026645489" sldId="276"/>
            <ac:picMk id="26" creationId="{9037D489-D7B8-6EC5-0A08-D98C2F2C4625}"/>
          </ac:picMkLst>
        </pc:picChg>
        <pc:picChg chg="add del mod">
          <ac:chgData name="XuMingle" userId="6accb246-f179-42e5-8cc4-2c1a8de5b234" providerId="ADAL" clId="{0E601E55-D5AE-49BE-9A12-77034AC5D503}" dt="2022-11-29T03:53:21.747" v="7047" actId="478"/>
          <ac:picMkLst>
            <pc:docMk/>
            <pc:sldMk cId="3026645489" sldId="276"/>
            <ac:picMk id="27" creationId="{4E47AA33-40C0-AE37-D19C-38FF7CAF09CB}"/>
          </ac:picMkLst>
        </pc:picChg>
        <pc:picChg chg="add del mod">
          <ac:chgData name="XuMingle" userId="6accb246-f179-42e5-8cc4-2c1a8de5b234" providerId="ADAL" clId="{0E601E55-D5AE-49BE-9A12-77034AC5D503}" dt="2022-11-29T03:53:21.747" v="7047" actId="478"/>
          <ac:picMkLst>
            <pc:docMk/>
            <pc:sldMk cId="3026645489" sldId="276"/>
            <ac:picMk id="28" creationId="{D84021DA-DDA5-A281-C8A2-97CC224DAE81}"/>
          </ac:picMkLst>
        </pc:picChg>
        <pc:picChg chg="add del mod topLvl modCrop">
          <ac:chgData name="XuMingle" userId="6accb246-f179-42e5-8cc4-2c1a8de5b234" providerId="ADAL" clId="{0E601E55-D5AE-49BE-9A12-77034AC5D503}" dt="2022-11-29T04:16:29.213" v="7664" actId="164"/>
          <ac:picMkLst>
            <pc:docMk/>
            <pc:sldMk cId="3026645489" sldId="276"/>
            <ac:picMk id="40" creationId="{A60E6945-107E-AD1B-3A8D-09E056319F83}"/>
          </ac:picMkLst>
        </pc:picChg>
        <pc:picChg chg="add mod modCrop">
          <ac:chgData name="XuMingle" userId="6accb246-f179-42e5-8cc4-2c1a8de5b234" providerId="ADAL" clId="{0E601E55-D5AE-49BE-9A12-77034AC5D503}" dt="2022-11-29T04:16:15.535" v="7662" actId="164"/>
          <ac:picMkLst>
            <pc:docMk/>
            <pc:sldMk cId="3026645489" sldId="276"/>
            <ac:picMk id="42" creationId="{F9938F76-4EA4-A452-7750-28908E852E87}"/>
          </ac:picMkLst>
        </pc:picChg>
        <pc:picChg chg="add del mod">
          <ac:chgData name="XuMingle" userId="6accb246-f179-42e5-8cc4-2c1a8de5b234" providerId="ADAL" clId="{0E601E55-D5AE-49BE-9A12-77034AC5D503}" dt="2022-11-29T04:15:25.628" v="7646" actId="478"/>
          <ac:picMkLst>
            <pc:docMk/>
            <pc:sldMk cId="3026645489" sldId="276"/>
            <ac:picMk id="50" creationId="{3AA96A2C-A0DA-936D-513F-6D1F54DC9197}"/>
          </ac:picMkLst>
        </pc:picChg>
        <pc:picChg chg="del mod topLvl">
          <ac:chgData name="XuMingle" userId="6accb246-f179-42e5-8cc4-2c1a8de5b234" providerId="ADAL" clId="{0E601E55-D5AE-49BE-9A12-77034AC5D503}" dt="2022-11-29T04:15:30.783" v="7649" actId="478"/>
          <ac:picMkLst>
            <pc:docMk/>
            <pc:sldMk cId="3026645489" sldId="276"/>
            <ac:picMk id="55" creationId="{9BEB4854-8E3B-0D63-FDB0-62AB3D5A8C84}"/>
          </ac:picMkLst>
        </pc:picChg>
      </pc:sldChg>
      <pc:sldChg chg="addSp modSp add mod">
        <pc:chgData name="XuMingle" userId="6accb246-f179-42e5-8cc4-2c1a8de5b234" providerId="ADAL" clId="{0E601E55-D5AE-49BE-9A12-77034AC5D503}" dt="2022-11-29T04:51:06.117" v="8266" actId="14100"/>
        <pc:sldMkLst>
          <pc:docMk/>
          <pc:sldMk cId="1138948444" sldId="277"/>
        </pc:sldMkLst>
        <pc:spChg chg="mod">
          <ac:chgData name="XuMingle" userId="6accb246-f179-42e5-8cc4-2c1a8de5b234" providerId="ADAL" clId="{0E601E55-D5AE-49BE-9A12-77034AC5D503}" dt="2022-11-29T04:45:56.972" v="8230" actId="14100"/>
          <ac:spMkLst>
            <pc:docMk/>
            <pc:sldMk cId="1138948444" sldId="277"/>
            <ac:spMk id="2" creationId="{D8C7016E-A10F-C2D4-EB27-35C5D5B7E10E}"/>
          </ac:spMkLst>
        </pc:spChg>
        <pc:spChg chg="mod">
          <ac:chgData name="XuMingle" userId="6accb246-f179-42e5-8cc4-2c1a8de5b234" providerId="ADAL" clId="{0E601E55-D5AE-49BE-9A12-77034AC5D503}" dt="2022-11-29T04:32:06.058" v="7821" actId="20577"/>
          <ac:spMkLst>
            <pc:docMk/>
            <pc:sldMk cId="1138948444" sldId="277"/>
            <ac:spMk id="4" creationId="{D503FCDB-4277-6F9F-DA9A-33905806A2F1}"/>
          </ac:spMkLst>
        </pc:spChg>
        <pc:picChg chg="add mod">
          <ac:chgData name="XuMingle" userId="6accb246-f179-42e5-8cc4-2c1a8de5b234" providerId="ADAL" clId="{0E601E55-D5AE-49BE-9A12-77034AC5D503}" dt="2022-11-29T04:50:56.089" v="8263" actId="14100"/>
          <ac:picMkLst>
            <pc:docMk/>
            <pc:sldMk cId="1138948444" sldId="277"/>
            <ac:picMk id="5" creationId="{450E040F-BC1E-C939-6BAB-861D0B271206}"/>
          </ac:picMkLst>
        </pc:picChg>
        <pc:picChg chg="add mod">
          <ac:chgData name="XuMingle" userId="6accb246-f179-42e5-8cc4-2c1a8de5b234" providerId="ADAL" clId="{0E601E55-D5AE-49BE-9A12-77034AC5D503}" dt="2022-11-29T04:50:51.897" v="8262" actId="14100"/>
          <ac:picMkLst>
            <pc:docMk/>
            <pc:sldMk cId="1138948444" sldId="277"/>
            <ac:picMk id="6" creationId="{8EA50DAE-A7EF-70AE-ECE8-FF2DFE5489EE}"/>
          </ac:picMkLst>
        </pc:picChg>
        <pc:picChg chg="add mod">
          <ac:chgData name="XuMingle" userId="6accb246-f179-42e5-8cc4-2c1a8de5b234" providerId="ADAL" clId="{0E601E55-D5AE-49BE-9A12-77034AC5D503}" dt="2022-11-29T04:51:06.117" v="8266" actId="14100"/>
          <ac:picMkLst>
            <pc:docMk/>
            <pc:sldMk cId="1138948444" sldId="277"/>
            <ac:picMk id="2050" creationId="{99942978-8133-F688-8F5A-00BE75A10AC9}"/>
          </ac:picMkLst>
        </pc:picChg>
      </pc:sldChg>
      <pc:sldChg chg="delSp modSp new del mod">
        <pc:chgData name="XuMingle" userId="6accb246-f179-42e5-8cc4-2c1a8de5b234" providerId="ADAL" clId="{0E601E55-D5AE-49BE-9A12-77034AC5D503}" dt="2022-11-29T04:43:25.510" v="8192" actId="47"/>
        <pc:sldMkLst>
          <pc:docMk/>
          <pc:sldMk cId="2729792702" sldId="278"/>
        </pc:sldMkLst>
        <pc:spChg chg="del">
          <ac:chgData name="XuMingle" userId="6accb246-f179-42e5-8cc4-2c1a8de5b234" providerId="ADAL" clId="{0E601E55-D5AE-49BE-9A12-77034AC5D503}" dt="2022-11-29T04:36:02.245" v="7905" actId="478"/>
          <ac:spMkLst>
            <pc:docMk/>
            <pc:sldMk cId="2729792702" sldId="278"/>
            <ac:spMk id="2" creationId="{7B1AAAB4-A6AE-657F-3F93-12AA223CD4E6}"/>
          </ac:spMkLst>
        </pc:spChg>
        <pc:spChg chg="mod">
          <ac:chgData name="XuMingle" userId="6accb246-f179-42e5-8cc4-2c1a8de5b234" providerId="ADAL" clId="{0E601E55-D5AE-49BE-9A12-77034AC5D503}" dt="2022-11-29T04:36:22.740" v="7945" actId="20577"/>
          <ac:spMkLst>
            <pc:docMk/>
            <pc:sldMk cId="2729792702" sldId="278"/>
            <ac:spMk id="4" creationId="{646563AA-05C4-27A1-598C-768DB80E258D}"/>
          </ac:spMkLst>
        </pc:spChg>
      </pc:sldChg>
      <pc:sldChg chg="del">
        <pc:chgData name="XuMingle" userId="6accb246-f179-42e5-8cc4-2c1a8de5b234" providerId="ADAL" clId="{0E601E55-D5AE-49BE-9A12-77034AC5D503}" dt="2022-11-28T07:17:00.937" v="43" actId="47"/>
        <pc:sldMkLst>
          <pc:docMk/>
          <pc:sldMk cId="2963996778" sldId="307"/>
        </pc:sldMkLst>
      </pc:sldChg>
      <pc:sldChg chg="del">
        <pc:chgData name="XuMingle" userId="6accb246-f179-42e5-8cc4-2c1a8de5b234" providerId="ADAL" clId="{0E601E55-D5AE-49BE-9A12-77034AC5D503}" dt="2022-11-28T07:16:47.211" v="4" actId="47"/>
        <pc:sldMkLst>
          <pc:docMk/>
          <pc:sldMk cId="3270707634" sldId="311"/>
        </pc:sldMkLst>
      </pc:sldChg>
      <pc:sldChg chg="del">
        <pc:chgData name="XuMingle" userId="6accb246-f179-42e5-8cc4-2c1a8de5b234" providerId="ADAL" clId="{0E601E55-D5AE-49BE-9A12-77034AC5D503}" dt="2022-11-28T07:16:47.318" v="6" actId="47"/>
        <pc:sldMkLst>
          <pc:docMk/>
          <pc:sldMk cId="2033046439" sldId="312"/>
        </pc:sldMkLst>
      </pc:sldChg>
      <pc:sldChg chg="del">
        <pc:chgData name="XuMingle" userId="6accb246-f179-42e5-8cc4-2c1a8de5b234" providerId="ADAL" clId="{0E601E55-D5AE-49BE-9A12-77034AC5D503}" dt="2022-11-28T07:16:47.408" v="8" actId="47"/>
        <pc:sldMkLst>
          <pc:docMk/>
          <pc:sldMk cId="4070194147" sldId="314"/>
        </pc:sldMkLst>
      </pc:sldChg>
      <pc:sldChg chg="del">
        <pc:chgData name="XuMingle" userId="6accb246-f179-42e5-8cc4-2c1a8de5b234" providerId="ADAL" clId="{0E601E55-D5AE-49BE-9A12-77034AC5D503}" dt="2022-11-28T07:16:47.461" v="9" actId="47"/>
        <pc:sldMkLst>
          <pc:docMk/>
          <pc:sldMk cId="3638203209" sldId="315"/>
        </pc:sldMkLst>
      </pc:sldChg>
      <pc:sldChg chg="del">
        <pc:chgData name="XuMingle" userId="6accb246-f179-42e5-8cc4-2c1a8de5b234" providerId="ADAL" clId="{0E601E55-D5AE-49BE-9A12-77034AC5D503}" dt="2022-11-28T07:16:47.262" v="5" actId="47"/>
        <pc:sldMkLst>
          <pc:docMk/>
          <pc:sldMk cId="536092073" sldId="316"/>
        </pc:sldMkLst>
      </pc:sldChg>
      <pc:sldChg chg="del">
        <pc:chgData name="XuMingle" userId="6accb246-f179-42e5-8cc4-2c1a8de5b234" providerId="ADAL" clId="{0E601E55-D5AE-49BE-9A12-77034AC5D503}" dt="2022-11-28T07:16:47.362" v="7" actId="47"/>
        <pc:sldMkLst>
          <pc:docMk/>
          <pc:sldMk cId="409548635" sldId="317"/>
        </pc:sldMkLst>
      </pc:sldChg>
      <pc:sldChg chg="del">
        <pc:chgData name="XuMingle" userId="6accb246-f179-42e5-8cc4-2c1a8de5b234" providerId="ADAL" clId="{0E601E55-D5AE-49BE-9A12-77034AC5D503}" dt="2022-11-28T07:16:47.515" v="10" actId="47"/>
        <pc:sldMkLst>
          <pc:docMk/>
          <pc:sldMk cId="1389501787" sldId="318"/>
        </pc:sldMkLst>
      </pc:sldChg>
      <pc:sldChg chg="del">
        <pc:chgData name="XuMingle" userId="6accb246-f179-42e5-8cc4-2c1a8de5b234" providerId="ADAL" clId="{0E601E55-D5AE-49BE-9A12-77034AC5D503}" dt="2022-11-28T07:16:47.925" v="18" actId="47"/>
        <pc:sldMkLst>
          <pc:docMk/>
          <pc:sldMk cId="2678274321" sldId="319"/>
        </pc:sldMkLst>
      </pc:sldChg>
      <pc:sldChg chg="del">
        <pc:chgData name="XuMingle" userId="6accb246-f179-42e5-8cc4-2c1a8de5b234" providerId="ADAL" clId="{0E601E55-D5AE-49BE-9A12-77034AC5D503}" dt="2022-11-28T07:16:47.560" v="11" actId="47"/>
        <pc:sldMkLst>
          <pc:docMk/>
          <pc:sldMk cId="63215616" sldId="320"/>
        </pc:sldMkLst>
      </pc:sldChg>
      <pc:sldChg chg="del">
        <pc:chgData name="XuMingle" userId="6accb246-f179-42e5-8cc4-2c1a8de5b234" providerId="ADAL" clId="{0E601E55-D5AE-49BE-9A12-77034AC5D503}" dt="2022-11-28T07:16:47.720" v="14" actId="47"/>
        <pc:sldMkLst>
          <pc:docMk/>
          <pc:sldMk cId="2524426440" sldId="321"/>
        </pc:sldMkLst>
      </pc:sldChg>
      <pc:sldChg chg="del">
        <pc:chgData name="XuMingle" userId="6accb246-f179-42e5-8cc4-2c1a8de5b234" providerId="ADAL" clId="{0E601E55-D5AE-49BE-9A12-77034AC5D503}" dt="2022-11-28T07:16:47.613" v="12" actId="47"/>
        <pc:sldMkLst>
          <pc:docMk/>
          <pc:sldMk cId="1000711990" sldId="322"/>
        </pc:sldMkLst>
      </pc:sldChg>
      <pc:sldChg chg="del">
        <pc:chgData name="XuMingle" userId="6accb246-f179-42e5-8cc4-2c1a8de5b234" providerId="ADAL" clId="{0E601E55-D5AE-49BE-9A12-77034AC5D503}" dt="2022-11-28T07:16:47.667" v="13" actId="47"/>
        <pc:sldMkLst>
          <pc:docMk/>
          <pc:sldMk cId="1147786809" sldId="323"/>
        </pc:sldMkLst>
      </pc:sldChg>
      <pc:sldChg chg="del">
        <pc:chgData name="XuMingle" userId="6accb246-f179-42e5-8cc4-2c1a8de5b234" providerId="ADAL" clId="{0E601E55-D5AE-49BE-9A12-77034AC5D503}" dt="2022-11-28T07:16:47.763" v="15" actId="47"/>
        <pc:sldMkLst>
          <pc:docMk/>
          <pc:sldMk cId="726127479" sldId="324"/>
        </pc:sldMkLst>
      </pc:sldChg>
      <pc:sldChg chg="del">
        <pc:chgData name="XuMingle" userId="6accb246-f179-42e5-8cc4-2c1a8de5b234" providerId="ADAL" clId="{0E601E55-D5AE-49BE-9A12-77034AC5D503}" dt="2022-11-28T07:16:47.807" v="16" actId="47"/>
        <pc:sldMkLst>
          <pc:docMk/>
          <pc:sldMk cId="3697160010" sldId="326"/>
        </pc:sldMkLst>
      </pc:sldChg>
      <pc:sldChg chg="del">
        <pc:chgData name="XuMingle" userId="6accb246-f179-42e5-8cc4-2c1a8de5b234" providerId="ADAL" clId="{0E601E55-D5AE-49BE-9A12-77034AC5D503}" dt="2022-11-28T07:16:46.398" v="1" actId="47"/>
        <pc:sldMkLst>
          <pc:docMk/>
          <pc:sldMk cId="119058918" sldId="327"/>
        </pc:sldMkLst>
      </pc:sldChg>
      <pc:sldChg chg="del">
        <pc:chgData name="XuMingle" userId="6accb246-f179-42e5-8cc4-2c1a8de5b234" providerId="ADAL" clId="{0E601E55-D5AE-49BE-9A12-77034AC5D503}" dt="2022-11-28T07:16:47.874" v="17" actId="47"/>
        <pc:sldMkLst>
          <pc:docMk/>
          <pc:sldMk cId="2461897526" sldId="329"/>
        </pc:sldMkLst>
      </pc:sldChg>
      <pc:sldChg chg="del">
        <pc:chgData name="XuMingle" userId="6accb246-f179-42e5-8cc4-2c1a8de5b234" providerId="ADAL" clId="{0E601E55-D5AE-49BE-9A12-77034AC5D503}" dt="2022-11-28T07:16:49.547" v="38" actId="47"/>
        <pc:sldMkLst>
          <pc:docMk/>
          <pc:sldMk cId="1354633868" sldId="331"/>
        </pc:sldMkLst>
      </pc:sldChg>
      <pc:sldChg chg="del">
        <pc:chgData name="XuMingle" userId="6accb246-f179-42e5-8cc4-2c1a8de5b234" providerId="ADAL" clId="{0E601E55-D5AE-49BE-9A12-77034AC5D503}" dt="2022-11-28T07:17:00.937" v="43" actId="47"/>
        <pc:sldMkLst>
          <pc:docMk/>
          <pc:sldMk cId="2411008628" sldId="333"/>
        </pc:sldMkLst>
      </pc:sldChg>
      <pc:sldChg chg="del">
        <pc:chgData name="XuMingle" userId="6accb246-f179-42e5-8cc4-2c1a8de5b234" providerId="ADAL" clId="{0E601E55-D5AE-49BE-9A12-77034AC5D503}" dt="2022-11-28T07:16:49.599" v="39" actId="47"/>
        <pc:sldMkLst>
          <pc:docMk/>
          <pc:sldMk cId="1397854221" sldId="334"/>
        </pc:sldMkLst>
      </pc:sldChg>
      <pc:sldChg chg="del">
        <pc:chgData name="XuMingle" userId="6accb246-f179-42e5-8cc4-2c1a8de5b234" providerId="ADAL" clId="{0E601E55-D5AE-49BE-9A12-77034AC5D503}" dt="2022-11-28T07:16:48.134" v="21" actId="47"/>
        <pc:sldMkLst>
          <pc:docMk/>
          <pc:sldMk cId="1020876511" sldId="335"/>
        </pc:sldMkLst>
      </pc:sldChg>
      <pc:sldChg chg="del">
        <pc:chgData name="XuMingle" userId="6accb246-f179-42e5-8cc4-2c1a8de5b234" providerId="ADAL" clId="{0E601E55-D5AE-49BE-9A12-77034AC5D503}" dt="2022-11-28T07:16:48.036" v="20" actId="47"/>
        <pc:sldMkLst>
          <pc:docMk/>
          <pc:sldMk cId="436537531" sldId="336"/>
        </pc:sldMkLst>
      </pc:sldChg>
      <pc:sldChg chg="del">
        <pc:chgData name="XuMingle" userId="6accb246-f179-42e5-8cc4-2c1a8de5b234" providerId="ADAL" clId="{0E601E55-D5AE-49BE-9A12-77034AC5D503}" dt="2022-11-28T07:16:47.975" v="19" actId="47"/>
        <pc:sldMkLst>
          <pc:docMk/>
          <pc:sldMk cId="2772831658" sldId="337"/>
        </pc:sldMkLst>
      </pc:sldChg>
      <pc:sldChg chg="del">
        <pc:chgData name="XuMingle" userId="6accb246-f179-42e5-8cc4-2c1a8de5b234" providerId="ADAL" clId="{0E601E55-D5AE-49BE-9A12-77034AC5D503}" dt="2022-11-28T07:16:48.451" v="23" actId="47"/>
        <pc:sldMkLst>
          <pc:docMk/>
          <pc:sldMk cId="2702111887" sldId="340"/>
        </pc:sldMkLst>
      </pc:sldChg>
      <pc:sldChg chg="del">
        <pc:chgData name="XuMingle" userId="6accb246-f179-42e5-8cc4-2c1a8de5b234" providerId="ADAL" clId="{0E601E55-D5AE-49BE-9A12-77034AC5D503}" dt="2022-11-28T07:16:48.701" v="26" actId="47"/>
        <pc:sldMkLst>
          <pc:docMk/>
          <pc:sldMk cId="2399014492" sldId="341"/>
        </pc:sldMkLst>
      </pc:sldChg>
      <pc:sldChg chg="del">
        <pc:chgData name="XuMingle" userId="6accb246-f179-42e5-8cc4-2c1a8de5b234" providerId="ADAL" clId="{0E601E55-D5AE-49BE-9A12-77034AC5D503}" dt="2022-11-28T07:16:48.624" v="25" actId="47"/>
        <pc:sldMkLst>
          <pc:docMk/>
          <pc:sldMk cId="2426047171" sldId="342"/>
        </pc:sldMkLst>
      </pc:sldChg>
      <pc:sldChg chg="del">
        <pc:chgData name="XuMingle" userId="6accb246-f179-42e5-8cc4-2c1a8de5b234" providerId="ADAL" clId="{0E601E55-D5AE-49BE-9A12-77034AC5D503}" dt="2022-11-28T07:16:48.526" v="24" actId="47"/>
        <pc:sldMkLst>
          <pc:docMk/>
          <pc:sldMk cId="987304207" sldId="343"/>
        </pc:sldMkLst>
      </pc:sldChg>
      <pc:sldChg chg="del">
        <pc:chgData name="XuMingle" userId="6accb246-f179-42e5-8cc4-2c1a8de5b234" providerId="ADAL" clId="{0E601E55-D5AE-49BE-9A12-77034AC5D503}" dt="2022-11-28T07:16:48.752" v="27" actId="47"/>
        <pc:sldMkLst>
          <pc:docMk/>
          <pc:sldMk cId="878714524" sldId="344"/>
        </pc:sldMkLst>
      </pc:sldChg>
      <pc:sldChg chg="del">
        <pc:chgData name="XuMingle" userId="6accb246-f179-42e5-8cc4-2c1a8de5b234" providerId="ADAL" clId="{0E601E55-D5AE-49BE-9A12-77034AC5D503}" dt="2022-11-28T07:16:48.872" v="29" actId="47"/>
        <pc:sldMkLst>
          <pc:docMk/>
          <pc:sldMk cId="4197187181" sldId="345"/>
        </pc:sldMkLst>
      </pc:sldChg>
      <pc:sldChg chg="del">
        <pc:chgData name="XuMingle" userId="6accb246-f179-42e5-8cc4-2c1a8de5b234" providerId="ADAL" clId="{0E601E55-D5AE-49BE-9A12-77034AC5D503}" dt="2022-11-28T07:16:49.094" v="30" actId="47"/>
        <pc:sldMkLst>
          <pc:docMk/>
          <pc:sldMk cId="1032305989" sldId="346"/>
        </pc:sldMkLst>
      </pc:sldChg>
      <pc:sldChg chg="del">
        <pc:chgData name="XuMingle" userId="6accb246-f179-42e5-8cc4-2c1a8de5b234" providerId="ADAL" clId="{0E601E55-D5AE-49BE-9A12-77034AC5D503}" dt="2022-11-28T07:16:49.191" v="31" actId="47"/>
        <pc:sldMkLst>
          <pc:docMk/>
          <pc:sldMk cId="2873383622" sldId="347"/>
        </pc:sldMkLst>
      </pc:sldChg>
      <pc:sldChg chg="del">
        <pc:chgData name="XuMingle" userId="6accb246-f179-42e5-8cc4-2c1a8de5b234" providerId="ADAL" clId="{0E601E55-D5AE-49BE-9A12-77034AC5D503}" dt="2022-11-28T07:16:49.298" v="32" actId="47"/>
        <pc:sldMkLst>
          <pc:docMk/>
          <pc:sldMk cId="3017195660" sldId="348"/>
        </pc:sldMkLst>
      </pc:sldChg>
      <pc:sldChg chg="del">
        <pc:chgData name="XuMingle" userId="6accb246-f179-42e5-8cc4-2c1a8de5b234" providerId="ADAL" clId="{0E601E55-D5AE-49BE-9A12-77034AC5D503}" dt="2022-11-28T07:16:49.343" v="33" actId="47"/>
        <pc:sldMkLst>
          <pc:docMk/>
          <pc:sldMk cId="3781343517" sldId="350"/>
        </pc:sldMkLst>
      </pc:sldChg>
      <pc:sldChg chg="del">
        <pc:chgData name="XuMingle" userId="6accb246-f179-42e5-8cc4-2c1a8de5b234" providerId="ADAL" clId="{0E601E55-D5AE-49BE-9A12-77034AC5D503}" dt="2022-11-28T07:16:49.382" v="34" actId="47"/>
        <pc:sldMkLst>
          <pc:docMk/>
          <pc:sldMk cId="3167019417" sldId="351"/>
        </pc:sldMkLst>
      </pc:sldChg>
      <pc:sldChg chg="del">
        <pc:chgData name="XuMingle" userId="6accb246-f179-42e5-8cc4-2c1a8de5b234" providerId="ADAL" clId="{0E601E55-D5AE-49BE-9A12-77034AC5D503}" dt="2022-11-28T07:16:49.422" v="35" actId="47"/>
        <pc:sldMkLst>
          <pc:docMk/>
          <pc:sldMk cId="3063521669" sldId="352"/>
        </pc:sldMkLst>
      </pc:sldChg>
      <pc:sldChg chg="del">
        <pc:chgData name="XuMingle" userId="6accb246-f179-42e5-8cc4-2c1a8de5b234" providerId="ADAL" clId="{0E601E55-D5AE-49BE-9A12-77034AC5D503}" dt="2022-11-28T07:16:49.460" v="36" actId="47"/>
        <pc:sldMkLst>
          <pc:docMk/>
          <pc:sldMk cId="200928667" sldId="353"/>
        </pc:sldMkLst>
      </pc:sldChg>
      <pc:sldChg chg="del">
        <pc:chgData name="XuMingle" userId="6accb246-f179-42e5-8cc4-2c1a8de5b234" providerId="ADAL" clId="{0E601E55-D5AE-49BE-9A12-77034AC5D503}" dt="2022-11-28T07:16:49.502" v="37" actId="47"/>
        <pc:sldMkLst>
          <pc:docMk/>
          <pc:sldMk cId="3584283917" sldId="354"/>
        </pc:sldMkLst>
      </pc:sldChg>
      <pc:sldChg chg="del">
        <pc:chgData name="XuMingle" userId="6accb246-f179-42e5-8cc4-2c1a8de5b234" providerId="ADAL" clId="{0E601E55-D5AE-49BE-9A12-77034AC5D503}" dt="2022-11-28T07:16:50.454" v="40" actId="47"/>
        <pc:sldMkLst>
          <pc:docMk/>
          <pc:sldMk cId="2654515659" sldId="357"/>
        </pc:sldMkLst>
      </pc:sldChg>
      <pc:sldChg chg="del">
        <pc:chgData name="XuMingle" userId="6accb246-f179-42e5-8cc4-2c1a8de5b234" providerId="ADAL" clId="{0E601E55-D5AE-49BE-9A12-77034AC5D503}" dt="2022-11-28T07:16:50.525" v="41" actId="47"/>
        <pc:sldMkLst>
          <pc:docMk/>
          <pc:sldMk cId="1484754753" sldId="358"/>
        </pc:sldMkLst>
      </pc:sldChg>
      <pc:sldChg chg="del">
        <pc:chgData name="XuMingle" userId="6accb246-f179-42e5-8cc4-2c1a8de5b234" providerId="ADAL" clId="{0E601E55-D5AE-49BE-9A12-77034AC5D503}" dt="2022-11-28T07:16:50.593" v="42" actId="47"/>
        <pc:sldMkLst>
          <pc:docMk/>
          <pc:sldMk cId="2681331595" sldId="359"/>
        </pc:sldMkLst>
      </pc:sldChg>
      <pc:sldChg chg="del">
        <pc:chgData name="XuMingle" userId="6accb246-f179-42e5-8cc4-2c1a8de5b234" providerId="ADAL" clId="{0E601E55-D5AE-49BE-9A12-77034AC5D503}" dt="2022-11-28T07:17:00.937" v="43" actId="47"/>
        <pc:sldMkLst>
          <pc:docMk/>
          <pc:sldMk cId="3846591197" sldId="360"/>
        </pc:sldMkLst>
      </pc:sldChg>
      <pc:sldChg chg="del">
        <pc:chgData name="XuMingle" userId="6accb246-f179-42e5-8cc4-2c1a8de5b234" providerId="ADAL" clId="{0E601E55-D5AE-49BE-9A12-77034AC5D503}" dt="2022-11-28T07:17:00.937" v="43" actId="47"/>
        <pc:sldMkLst>
          <pc:docMk/>
          <pc:sldMk cId="3076822472" sldId="361"/>
        </pc:sldMkLst>
      </pc:sldChg>
      <pc:sldChg chg="del">
        <pc:chgData name="XuMingle" userId="6accb246-f179-42e5-8cc4-2c1a8de5b234" providerId="ADAL" clId="{0E601E55-D5AE-49BE-9A12-77034AC5D503}" dt="2022-11-28T07:17:00.937" v="43" actId="47"/>
        <pc:sldMkLst>
          <pc:docMk/>
          <pc:sldMk cId="1690339632" sldId="362"/>
        </pc:sldMkLst>
      </pc:sldChg>
      <pc:sldChg chg="del">
        <pc:chgData name="XuMingle" userId="6accb246-f179-42e5-8cc4-2c1a8de5b234" providerId="ADAL" clId="{0E601E55-D5AE-49BE-9A12-77034AC5D503}" dt="2022-11-28T07:17:00.937" v="43" actId="47"/>
        <pc:sldMkLst>
          <pc:docMk/>
          <pc:sldMk cId="1078190044" sldId="363"/>
        </pc:sldMkLst>
      </pc:sldChg>
      <pc:sldChg chg="del">
        <pc:chgData name="XuMingle" userId="6accb246-f179-42e5-8cc4-2c1a8de5b234" providerId="ADAL" clId="{0E601E55-D5AE-49BE-9A12-77034AC5D503}" dt="2022-11-28T07:17:00.937" v="43" actId="47"/>
        <pc:sldMkLst>
          <pc:docMk/>
          <pc:sldMk cId="1235379836" sldId="364"/>
        </pc:sldMkLst>
      </pc:sldChg>
      <pc:sldChg chg="del">
        <pc:chgData name="XuMingle" userId="6accb246-f179-42e5-8cc4-2c1a8de5b234" providerId="ADAL" clId="{0E601E55-D5AE-49BE-9A12-77034AC5D503}" dt="2022-11-28T07:17:00.937" v="43" actId="47"/>
        <pc:sldMkLst>
          <pc:docMk/>
          <pc:sldMk cId="285288470" sldId="365"/>
        </pc:sldMkLst>
      </pc:sldChg>
      <pc:sldChg chg="del">
        <pc:chgData name="XuMingle" userId="6accb246-f179-42e5-8cc4-2c1a8de5b234" providerId="ADAL" clId="{0E601E55-D5AE-49BE-9A12-77034AC5D503}" dt="2022-11-28T07:17:00.937" v="43" actId="47"/>
        <pc:sldMkLst>
          <pc:docMk/>
          <pc:sldMk cId="2423271636" sldId="367"/>
        </pc:sldMkLst>
      </pc:sldChg>
      <pc:sldChg chg="del">
        <pc:chgData name="XuMingle" userId="6accb246-f179-42e5-8cc4-2c1a8de5b234" providerId="ADAL" clId="{0E601E55-D5AE-49BE-9A12-77034AC5D503}" dt="2022-11-28T07:17:00.937" v="43" actId="47"/>
        <pc:sldMkLst>
          <pc:docMk/>
          <pc:sldMk cId="2318993376" sldId="368"/>
        </pc:sldMkLst>
      </pc:sldChg>
      <pc:sldChg chg="del">
        <pc:chgData name="XuMingle" userId="6accb246-f179-42e5-8cc4-2c1a8de5b234" providerId="ADAL" clId="{0E601E55-D5AE-49BE-9A12-77034AC5D503}" dt="2022-11-28T07:17:00.937" v="43" actId="47"/>
        <pc:sldMkLst>
          <pc:docMk/>
          <pc:sldMk cId="1603675724" sldId="369"/>
        </pc:sldMkLst>
      </pc:sldChg>
      <pc:sldChg chg="del">
        <pc:chgData name="XuMingle" userId="6accb246-f179-42e5-8cc4-2c1a8de5b234" providerId="ADAL" clId="{0E601E55-D5AE-49BE-9A12-77034AC5D503}" dt="2022-11-28T07:17:00.937" v="43" actId="47"/>
        <pc:sldMkLst>
          <pc:docMk/>
          <pc:sldMk cId="1580978772" sldId="371"/>
        </pc:sldMkLst>
      </pc:sldChg>
      <pc:sldChg chg="del">
        <pc:chgData name="XuMingle" userId="6accb246-f179-42e5-8cc4-2c1a8de5b234" providerId="ADAL" clId="{0E601E55-D5AE-49BE-9A12-77034AC5D503}" dt="2022-11-28T07:17:00.937" v="43" actId="47"/>
        <pc:sldMkLst>
          <pc:docMk/>
          <pc:sldMk cId="1181882823" sldId="372"/>
        </pc:sldMkLst>
      </pc:sldChg>
      <pc:sldChg chg="del">
        <pc:chgData name="XuMingle" userId="6accb246-f179-42e5-8cc4-2c1a8de5b234" providerId="ADAL" clId="{0E601E55-D5AE-49BE-9A12-77034AC5D503}" dt="2022-11-28T07:17:00.937" v="43" actId="47"/>
        <pc:sldMkLst>
          <pc:docMk/>
          <pc:sldMk cId="4013576626" sldId="373"/>
        </pc:sldMkLst>
      </pc:sldChg>
      <pc:sldChg chg="del">
        <pc:chgData name="XuMingle" userId="6accb246-f179-42e5-8cc4-2c1a8de5b234" providerId="ADAL" clId="{0E601E55-D5AE-49BE-9A12-77034AC5D503}" dt="2022-11-28T07:17:00.937" v="43" actId="47"/>
        <pc:sldMkLst>
          <pc:docMk/>
          <pc:sldMk cId="756476919" sldId="374"/>
        </pc:sldMkLst>
      </pc:sldChg>
      <pc:sldChg chg="del">
        <pc:chgData name="XuMingle" userId="6accb246-f179-42e5-8cc4-2c1a8de5b234" providerId="ADAL" clId="{0E601E55-D5AE-49BE-9A12-77034AC5D503}" dt="2022-11-28T07:17:00.937" v="43" actId="47"/>
        <pc:sldMkLst>
          <pc:docMk/>
          <pc:sldMk cId="1323245442" sldId="375"/>
        </pc:sldMkLst>
      </pc:sldChg>
      <pc:sldChg chg="del">
        <pc:chgData name="XuMingle" userId="6accb246-f179-42e5-8cc4-2c1a8de5b234" providerId="ADAL" clId="{0E601E55-D5AE-49BE-9A12-77034AC5D503}" dt="2022-11-28T07:17:00.937" v="43" actId="47"/>
        <pc:sldMkLst>
          <pc:docMk/>
          <pc:sldMk cId="98648559" sldId="376"/>
        </pc:sldMkLst>
      </pc:sldChg>
      <pc:sldChg chg="del">
        <pc:chgData name="XuMingle" userId="6accb246-f179-42e5-8cc4-2c1a8de5b234" providerId="ADAL" clId="{0E601E55-D5AE-49BE-9A12-77034AC5D503}" dt="2022-11-28T07:17:00.937" v="43" actId="47"/>
        <pc:sldMkLst>
          <pc:docMk/>
          <pc:sldMk cId="12179632" sldId="377"/>
        </pc:sldMkLst>
      </pc:sldChg>
      <pc:sldChg chg="del">
        <pc:chgData name="XuMingle" userId="6accb246-f179-42e5-8cc4-2c1a8de5b234" providerId="ADAL" clId="{0E601E55-D5AE-49BE-9A12-77034AC5D503}" dt="2022-11-28T07:17:00.937" v="43" actId="47"/>
        <pc:sldMkLst>
          <pc:docMk/>
          <pc:sldMk cId="414123137" sldId="378"/>
        </pc:sldMkLst>
      </pc:sldChg>
      <pc:sldChg chg="del">
        <pc:chgData name="XuMingle" userId="6accb246-f179-42e5-8cc4-2c1a8de5b234" providerId="ADAL" clId="{0E601E55-D5AE-49BE-9A12-77034AC5D503}" dt="2022-11-28T07:17:00.937" v="43" actId="47"/>
        <pc:sldMkLst>
          <pc:docMk/>
          <pc:sldMk cId="4258466962" sldId="379"/>
        </pc:sldMkLst>
      </pc:sldChg>
      <pc:sldChg chg="del">
        <pc:chgData name="XuMingle" userId="6accb246-f179-42e5-8cc4-2c1a8de5b234" providerId="ADAL" clId="{0E601E55-D5AE-49BE-9A12-77034AC5D503}" dt="2022-11-28T07:17:00.937" v="43" actId="47"/>
        <pc:sldMkLst>
          <pc:docMk/>
          <pc:sldMk cId="3123981299" sldId="380"/>
        </pc:sldMkLst>
      </pc:sldChg>
      <pc:sldChg chg="del">
        <pc:chgData name="XuMingle" userId="6accb246-f179-42e5-8cc4-2c1a8de5b234" providerId="ADAL" clId="{0E601E55-D5AE-49BE-9A12-77034AC5D503}" dt="2022-11-28T07:17:00.937" v="43" actId="47"/>
        <pc:sldMkLst>
          <pc:docMk/>
          <pc:sldMk cId="80504730" sldId="381"/>
        </pc:sldMkLst>
      </pc:sldChg>
      <pc:sldChg chg="del">
        <pc:chgData name="XuMingle" userId="6accb246-f179-42e5-8cc4-2c1a8de5b234" providerId="ADAL" clId="{0E601E55-D5AE-49BE-9A12-77034AC5D503}" dt="2022-11-28T07:17:00.937" v="43" actId="47"/>
        <pc:sldMkLst>
          <pc:docMk/>
          <pc:sldMk cId="617205826" sldId="382"/>
        </pc:sldMkLst>
      </pc:sldChg>
      <pc:sldChg chg="del">
        <pc:chgData name="XuMingle" userId="6accb246-f179-42e5-8cc4-2c1a8de5b234" providerId="ADAL" clId="{0E601E55-D5AE-49BE-9A12-77034AC5D503}" dt="2022-11-28T07:17:00.937" v="43" actId="47"/>
        <pc:sldMkLst>
          <pc:docMk/>
          <pc:sldMk cId="630870169" sldId="383"/>
        </pc:sldMkLst>
      </pc:sldChg>
      <pc:sldChg chg="del">
        <pc:chgData name="XuMingle" userId="6accb246-f179-42e5-8cc4-2c1a8de5b234" providerId="ADAL" clId="{0E601E55-D5AE-49BE-9A12-77034AC5D503}" dt="2022-11-28T07:17:00.937" v="43" actId="47"/>
        <pc:sldMkLst>
          <pc:docMk/>
          <pc:sldMk cId="2696455467" sldId="384"/>
        </pc:sldMkLst>
      </pc:sldChg>
      <pc:sldChg chg="del">
        <pc:chgData name="XuMingle" userId="6accb246-f179-42e5-8cc4-2c1a8de5b234" providerId="ADAL" clId="{0E601E55-D5AE-49BE-9A12-77034AC5D503}" dt="2022-11-28T07:17:00.937" v="43" actId="47"/>
        <pc:sldMkLst>
          <pc:docMk/>
          <pc:sldMk cId="2050981879" sldId="385"/>
        </pc:sldMkLst>
      </pc:sldChg>
      <pc:sldChg chg="del">
        <pc:chgData name="XuMingle" userId="6accb246-f179-42e5-8cc4-2c1a8de5b234" providerId="ADAL" clId="{0E601E55-D5AE-49BE-9A12-77034AC5D503}" dt="2022-11-28T07:17:00.937" v="43" actId="47"/>
        <pc:sldMkLst>
          <pc:docMk/>
          <pc:sldMk cId="2256922826" sldId="386"/>
        </pc:sldMkLst>
      </pc:sldChg>
      <pc:sldChg chg="del">
        <pc:chgData name="XuMingle" userId="6accb246-f179-42e5-8cc4-2c1a8de5b234" providerId="ADAL" clId="{0E601E55-D5AE-49BE-9A12-77034AC5D503}" dt="2022-11-28T07:17:00.937" v="43" actId="47"/>
        <pc:sldMkLst>
          <pc:docMk/>
          <pc:sldMk cId="3850188783" sldId="387"/>
        </pc:sldMkLst>
      </pc:sldChg>
      <pc:sldChg chg="del">
        <pc:chgData name="XuMingle" userId="6accb246-f179-42e5-8cc4-2c1a8de5b234" providerId="ADAL" clId="{0E601E55-D5AE-49BE-9A12-77034AC5D503}" dt="2022-11-28T07:17:00.937" v="43" actId="47"/>
        <pc:sldMkLst>
          <pc:docMk/>
          <pc:sldMk cId="2041067279" sldId="388"/>
        </pc:sldMkLst>
      </pc:sldChg>
      <pc:sldChg chg="del">
        <pc:chgData name="XuMingle" userId="6accb246-f179-42e5-8cc4-2c1a8de5b234" providerId="ADAL" clId="{0E601E55-D5AE-49BE-9A12-77034AC5D503}" dt="2022-11-28T07:17:00.937" v="43" actId="47"/>
        <pc:sldMkLst>
          <pc:docMk/>
          <pc:sldMk cId="2473004873" sldId="389"/>
        </pc:sldMkLst>
      </pc:sldChg>
      <pc:sldChg chg="del">
        <pc:chgData name="XuMingle" userId="6accb246-f179-42e5-8cc4-2c1a8de5b234" providerId="ADAL" clId="{0E601E55-D5AE-49BE-9A12-77034AC5D503}" dt="2022-11-28T07:17:00.937" v="43" actId="47"/>
        <pc:sldMkLst>
          <pc:docMk/>
          <pc:sldMk cId="1446071783" sldId="390"/>
        </pc:sldMkLst>
      </pc:sldChg>
      <pc:sldChg chg="del">
        <pc:chgData name="XuMingle" userId="6accb246-f179-42e5-8cc4-2c1a8de5b234" providerId="ADAL" clId="{0E601E55-D5AE-49BE-9A12-77034AC5D503}" dt="2022-11-28T07:17:00.937" v="43" actId="47"/>
        <pc:sldMkLst>
          <pc:docMk/>
          <pc:sldMk cId="2127045895" sldId="391"/>
        </pc:sldMkLst>
      </pc:sldChg>
      <pc:sldChg chg="del">
        <pc:chgData name="XuMingle" userId="6accb246-f179-42e5-8cc4-2c1a8de5b234" providerId="ADAL" clId="{0E601E55-D5AE-49BE-9A12-77034AC5D503}" dt="2022-11-28T07:16:46.263" v="0" actId="47"/>
        <pc:sldMkLst>
          <pc:docMk/>
          <pc:sldMk cId="1472629936" sldId="393"/>
        </pc:sldMkLst>
      </pc:sldChg>
      <pc:sldChg chg="del">
        <pc:chgData name="XuMingle" userId="6accb246-f179-42e5-8cc4-2c1a8de5b234" providerId="ADAL" clId="{0E601E55-D5AE-49BE-9A12-77034AC5D503}" dt="2022-11-28T07:16:48.256" v="22" actId="47"/>
        <pc:sldMkLst>
          <pc:docMk/>
          <pc:sldMk cId="1336198951" sldId="394"/>
        </pc:sldMkLst>
      </pc:sldChg>
      <pc:sldChg chg="del">
        <pc:chgData name="XuMingle" userId="6accb246-f179-42e5-8cc4-2c1a8de5b234" providerId="ADAL" clId="{0E601E55-D5AE-49BE-9A12-77034AC5D503}" dt="2022-11-28T07:17:00.937" v="43" actId="47"/>
        <pc:sldMkLst>
          <pc:docMk/>
          <pc:sldMk cId="2006888171" sldId="395"/>
        </pc:sldMkLst>
      </pc:sldChg>
      <pc:sldChg chg="del">
        <pc:chgData name="XuMingle" userId="6accb246-f179-42e5-8cc4-2c1a8de5b234" providerId="ADAL" clId="{0E601E55-D5AE-49BE-9A12-77034AC5D503}" dt="2022-11-28T07:16:48.794" v="28" actId="47"/>
        <pc:sldMkLst>
          <pc:docMk/>
          <pc:sldMk cId="958519771" sldId="396"/>
        </pc:sldMkLst>
      </pc:sldChg>
      <pc:sldChg chg="del">
        <pc:chgData name="XuMingle" userId="6accb246-f179-42e5-8cc4-2c1a8de5b234" providerId="ADAL" clId="{0E601E55-D5AE-49BE-9A12-77034AC5D503}" dt="2022-11-28T07:16:46.586" v="2" actId="47"/>
        <pc:sldMkLst>
          <pc:docMk/>
          <pc:sldMk cId="2955887615" sldId="397"/>
        </pc:sldMkLst>
      </pc:sldChg>
      <pc:sldChg chg="del">
        <pc:chgData name="XuMingle" userId="6accb246-f179-42e5-8cc4-2c1a8de5b234" providerId="ADAL" clId="{0E601E55-D5AE-49BE-9A12-77034AC5D503}" dt="2022-11-28T07:16:47.133" v="3" actId="47"/>
        <pc:sldMkLst>
          <pc:docMk/>
          <pc:sldMk cId="1263725448" sldId="398"/>
        </pc:sldMkLst>
      </pc:sldChg>
      <pc:sldChg chg="del">
        <pc:chgData name="XuMingle" userId="6accb246-f179-42e5-8cc4-2c1a8de5b234" providerId="ADAL" clId="{0E601E55-D5AE-49BE-9A12-77034AC5D503}" dt="2022-11-28T07:17:00.937" v="43" actId="47"/>
        <pc:sldMkLst>
          <pc:docMk/>
          <pc:sldMk cId="3479134105" sldId="399"/>
        </pc:sldMkLst>
      </pc:sldChg>
    </pc:docChg>
  </pc:docChgLst>
  <pc:docChgLst>
    <pc:chgData name="XuMingle" userId="6accb246-f179-42e5-8cc4-2c1a8de5b234" providerId="ADAL" clId="{084E816E-1F9E-44E7-A5C2-04A05951D48A}"/>
    <pc:docChg chg="undo custSel addSld delSld modSld modMainMaster">
      <pc:chgData name="XuMingle" userId="6accb246-f179-42e5-8cc4-2c1a8de5b234" providerId="ADAL" clId="{084E816E-1F9E-44E7-A5C2-04A05951D48A}" dt="2023-06-12T01:25:18.883" v="83" actId="47"/>
      <pc:docMkLst>
        <pc:docMk/>
      </pc:docMkLst>
      <pc:sldChg chg="modSp mod">
        <pc:chgData name="XuMingle" userId="6accb246-f179-42e5-8cc4-2c1a8de5b234" providerId="ADAL" clId="{084E816E-1F9E-44E7-A5C2-04A05951D48A}" dt="2023-06-12T01:15:30.352" v="36" actId="20577"/>
        <pc:sldMkLst>
          <pc:docMk/>
          <pc:sldMk cId="2558930132" sldId="256"/>
        </pc:sldMkLst>
        <pc:spChg chg="mod">
          <ac:chgData name="XuMingle" userId="6accb246-f179-42e5-8cc4-2c1a8de5b234" providerId="ADAL" clId="{084E816E-1F9E-44E7-A5C2-04A05951D48A}" dt="2023-06-12T01:15:05.390" v="0"/>
          <ac:spMkLst>
            <pc:docMk/>
            <pc:sldMk cId="2558930132" sldId="256"/>
            <ac:spMk id="2" creationId="{402838FA-C2C9-8EA3-4B67-9325922EAFE4}"/>
          </ac:spMkLst>
        </pc:spChg>
        <pc:spChg chg="mod">
          <ac:chgData name="XuMingle" userId="6accb246-f179-42e5-8cc4-2c1a8de5b234" providerId="ADAL" clId="{084E816E-1F9E-44E7-A5C2-04A05951D48A}" dt="2023-06-12T01:15:30.352" v="36" actId="20577"/>
          <ac:spMkLst>
            <pc:docMk/>
            <pc:sldMk cId="2558930132" sldId="256"/>
            <ac:spMk id="3" creationId="{8C977B0B-78A5-9FBE-03C9-C6E3918D24B7}"/>
          </ac:spMkLst>
        </pc:spChg>
      </pc:sldChg>
      <pc:sldChg chg="del">
        <pc:chgData name="XuMingle" userId="6accb246-f179-42e5-8cc4-2c1a8de5b234" providerId="ADAL" clId="{084E816E-1F9E-44E7-A5C2-04A05951D48A}" dt="2023-06-12T01:25:18.883" v="83" actId="47"/>
        <pc:sldMkLst>
          <pc:docMk/>
          <pc:sldMk cId="800640441" sldId="257"/>
        </pc:sldMkLst>
      </pc:sldChg>
      <pc:sldChg chg="new">
        <pc:chgData name="XuMingle" userId="6accb246-f179-42e5-8cc4-2c1a8de5b234" providerId="ADAL" clId="{084E816E-1F9E-44E7-A5C2-04A05951D48A}" dt="2023-06-12T01:25:17.082" v="82" actId="680"/>
        <pc:sldMkLst>
          <pc:docMk/>
          <pc:sldMk cId="2488242530" sldId="258"/>
        </pc:sldMkLst>
      </pc:sldChg>
      <pc:sldMasterChg chg="modSldLayout">
        <pc:chgData name="XuMingle" userId="6accb246-f179-42e5-8cc4-2c1a8de5b234" providerId="ADAL" clId="{084E816E-1F9E-44E7-A5C2-04A05951D48A}" dt="2023-06-12T01:24:03.771" v="81" actId="478"/>
        <pc:sldMasterMkLst>
          <pc:docMk/>
          <pc:sldMasterMk cId="1933725067" sldId="2147483648"/>
        </pc:sldMasterMkLst>
        <pc:sldLayoutChg chg="addSp delSp modSp mod">
          <pc:chgData name="XuMingle" userId="6accb246-f179-42e5-8cc4-2c1a8de5b234" providerId="ADAL" clId="{084E816E-1F9E-44E7-A5C2-04A05951D48A}" dt="2023-06-12T01:24:00.610" v="80" actId="21"/>
          <pc:sldLayoutMkLst>
            <pc:docMk/>
            <pc:sldMasterMk cId="1933725067" sldId="2147483648"/>
            <pc:sldLayoutMk cId="2058750198" sldId="2147483650"/>
          </pc:sldLayoutMkLst>
          <pc:spChg chg="add del mod">
            <ac:chgData name="XuMingle" userId="6accb246-f179-42e5-8cc4-2c1a8de5b234" providerId="ADAL" clId="{084E816E-1F9E-44E7-A5C2-04A05951D48A}" dt="2023-06-12T01:21:08.488" v="41"/>
            <ac:spMkLst>
              <pc:docMk/>
              <pc:sldMasterMk cId="1933725067" sldId="2147483648"/>
              <pc:sldLayoutMk cId="2058750198" sldId="2147483650"/>
              <ac:spMk id="2" creationId="{A328F133-7509-D1F5-F522-ED0A5D94232E}"/>
            </ac:spMkLst>
          </pc:spChg>
          <pc:spChg chg="add del">
            <ac:chgData name="XuMingle" userId="6accb246-f179-42e5-8cc4-2c1a8de5b234" providerId="ADAL" clId="{084E816E-1F9E-44E7-A5C2-04A05951D48A}" dt="2023-06-12T01:21:35.287" v="42" actId="11529"/>
            <ac:spMkLst>
              <pc:docMk/>
              <pc:sldMasterMk cId="1933725067" sldId="2147483648"/>
              <pc:sldLayoutMk cId="2058750198" sldId="2147483650"/>
              <ac:spMk id="5" creationId="{ECE55B54-380E-3F5D-B30A-50F17429D697}"/>
            </ac:spMkLst>
          </pc:spChg>
          <pc:spChg chg="mod">
            <ac:chgData name="XuMingle" userId="6accb246-f179-42e5-8cc4-2c1a8de5b234" providerId="ADAL" clId="{084E816E-1F9E-44E7-A5C2-04A05951D48A}" dt="2023-06-12T01:23:19.654" v="72" actId="2711"/>
            <ac:spMkLst>
              <pc:docMk/>
              <pc:sldMasterMk cId="1933725067" sldId="2147483648"/>
              <pc:sldLayoutMk cId="2058750198" sldId="2147483650"/>
              <ac:spMk id="6" creationId="{D73E9763-B3C5-121E-EE36-E16487F59BB0}"/>
            </ac:spMkLst>
          </pc:spChg>
          <pc:spChg chg="add del mod">
            <ac:chgData name="XuMingle" userId="6accb246-f179-42e5-8cc4-2c1a8de5b234" providerId="ADAL" clId="{084E816E-1F9E-44E7-A5C2-04A05951D48A}" dt="2023-06-12T01:21:54.998" v="47" actId="478"/>
            <ac:spMkLst>
              <pc:docMk/>
              <pc:sldMasterMk cId="1933725067" sldId="2147483648"/>
              <pc:sldLayoutMk cId="2058750198" sldId="2147483650"/>
              <ac:spMk id="7" creationId="{6491AD51-48A0-DDAA-E155-37CE59647296}"/>
            </ac:spMkLst>
          </pc:spChg>
          <pc:spChg chg="add del">
            <ac:chgData name="XuMingle" userId="6accb246-f179-42e5-8cc4-2c1a8de5b234" providerId="ADAL" clId="{084E816E-1F9E-44E7-A5C2-04A05951D48A}" dt="2023-06-12T01:22:03.678" v="48" actId="11529"/>
            <ac:spMkLst>
              <pc:docMk/>
              <pc:sldMasterMk cId="1933725067" sldId="2147483648"/>
              <pc:sldLayoutMk cId="2058750198" sldId="2147483650"/>
              <ac:spMk id="8" creationId="{A7E5D88A-B7A1-4C86-C791-36DFB74D170E}"/>
            </ac:spMkLst>
          </pc:spChg>
          <pc:spChg chg="add del mod">
            <ac:chgData name="XuMingle" userId="6accb246-f179-42e5-8cc4-2c1a8de5b234" providerId="ADAL" clId="{084E816E-1F9E-44E7-A5C2-04A05951D48A}" dt="2023-06-12T01:24:00.610" v="80" actId="21"/>
            <ac:spMkLst>
              <pc:docMk/>
              <pc:sldMasterMk cId="1933725067" sldId="2147483648"/>
              <pc:sldLayoutMk cId="2058750198" sldId="2147483650"/>
              <ac:spMk id="9" creationId="{343A6146-0356-1FAA-AF47-650B1D1B1816}"/>
            </ac:spMkLst>
          </pc:spChg>
        </pc:sldLayoutChg>
        <pc:sldLayoutChg chg="addSp delSp modSp mod">
          <pc:chgData name="XuMingle" userId="6accb246-f179-42e5-8cc4-2c1a8de5b234" providerId="ADAL" clId="{084E816E-1F9E-44E7-A5C2-04A05951D48A}" dt="2023-06-12T01:24:03.771" v="81" actId="478"/>
          <pc:sldLayoutMkLst>
            <pc:docMk/>
            <pc:sldMasterMk cId="1933725067" sldId="2147483648"/>
            <pc:sldLayoutMk cId="50876081" sldId="2147483654"/>
          </pc:sldLayoutMkLst>
          <pc:spChg chg="add del mod">
            <ac:chgData name="XuMingle" userId="6accb246-f179-42e5-8cc4-2c1a8de5b234" providerId="ADAL" clId="{084E816E-1F9E-44E7-A5C2-04A05951D48A}" dt="2023-06-12T01:24:03.771" v="81" actId="478"/>
            <ac:spMkLst>
              <pc:docMk/>
              <pc:sldMasterMk cId="1933725067" sldId="2147483648"/>
              <pc:sldLayoutMk cId="50876081" sldId="2147483654"/>
              <ac:spMk id="3" creationId="{97A617AE-76D4-B898-55B5-A637A81CEFFB}"/>
            </ac:spMkLst>
          </pc:spChg>
        </pc:sldLayoutChg>
      </pc:sldMasterChg>
    </pc:docChg>
  </pc:docChgLst>
  <pc:docChgLst>
    <pc:chgData name="XuMingle" userId="6accb246-f179-42e5-8cc4-2c1a8de5b234" providerId="ADAL" clId="{7239A95B-E01F-4757-A496-F19E536A99E0}"/>
    <pc:docChg chg="undo redo custSel addSld delSld modSld sldOrd modSection">
      <pc:chgData name="XuMingle" userId="6accb246-f179-42e5-8cc4-2c1a8de5b234" providerId="ADAL" clId="{7239A95B-E01F-4757-A496-F19E536A99E0}" dt="2022-11-17T05:27:23.540" v="6864" actId="478"/>
      <pc:docMkLst>
        <pc:docMk/>
      </pc:docMkLst>
      <pc:sldChg chg="addSp modSp mod modNotesTx">
        <pc:chgData name="XuMingle" userId="6accb246-f179-42e5-8cc4-2c1a8de5b234" providerId="ADAL" clId="{7239A95B-E01F-4757-A496-F19E536A99E0}" dt="2022-11-17T03:29:07.105" v="1652" actId="20577"/>
        <pc:sldMkLst>
          <pc:docMk/>
          <pc:sldMk cId="2558930132" sldId="256"/>
        </pc:sldMkLst>
        <pc:spChg chg="add mod">
          <ac:chgData name="XuMingle" userId="6accb246-f179-42e5-8cc4-2c1a8de5b234" providerId="ADAL" clId="{7239A95B-E01F-4757-A496-F19E536A99E0}" dt="2022-11-17T00:55:01.339" v="18" actId="1076"/>
          <ac:spMkLst>
            <pc:docMk/>
            <pc:sldMk cId="2558930132" sldId="256"/>
            <ac:spMk id="6" creationId="{9FE2CCC2-F19C-9830-1003-815D7710712A}"/>
          </ac:spMkLst>
        </pc:spChg>
      </pc:sldChg>
      <pc:sldChg chg="modSp mod">
        <pc:chgData name="XuMingle" userId="6accb246-f179-42e5-8cc4-2c1a8de5b234" providerId="ADAL" clId="{7239A95B-E01F-4757-A496-F19E536A99E0}" dt="2022-11-17T02:36:19.317" v="870" actId="404"/>
        <pc:sldMkLst>
          <pc:docMk/>
          <pc:sldMk cId="2963996778" sldId="307"/>
        </pc:sldMkLst>
        <pc:spChg chg="mod">
          <ac:chgData name="XuMingle" userId="6accb246-f179-42e5-8cc4-2c1a8de5b234" providerId="ADAL" clId="{7239A95B-E01F-4757-A496-F19E536A99E0}" dt="2022-11-17T02:36:19.317" v="870" actId="404"/>
          <ac:spMkLst>
            <pc:docMk/>
            <pc:sldMk cId="2963996778" sldId="307"/>
            <ac:spMk id="2" creationId="{402838FA-C2C9-8EA3-4B67-9325922EAFE4}"/>
          </ac:spMkLst>
        </pc:spChg>
      </pc:sldChg>
      <pc:sldChg chg="modSp mod modAnim modNotesTx">
        <pc:chgData name="XuMingle" userId="6accb246-f179-42e5-8cc4-2c1a8de5b234" providerId="ADAL" clId="{7239A95B-E01F-4757-A496-F19E536A99E0}" dt="2022-11-17T04:41:10.734" v="2682" actId="27636"/>
        <pc:sldMkLst>
          <pc:docMk/>
          <pc:sldMk cId="3270707634" sldId="311"/>
        </pc:sldMkLst>
        <pc:spChg chg="mod">
          <ac:chgData name="XuMingle" userId="6accb246-f179-42e5-8cc4-2c1a8de5b234" providerId="ADAL" clId="{7239A95B-E01F-4757-A496-F19E536A99E0}" dt="2022-11-17T04:41:10.734" v="2682" actId="27636"/>
          <ac:spMkLst>
            <pc:docMk/>
            <pc:sldMk cId="3270707634" sldId="311"/>
            <ac:spMk id="20" creationId="{24740A9D-26FB-8029-45F4-E3FC0371E00A}"/>
          </ac:spMkLst>
        </pc:spChg>
        <pc:spChg chg="mod">
          <ac:chgData name="XuMingle" userId="6accb246-f179-42e5-8cc4-2c1a8de5b234" providerId="ADAL" clId="{7239A95B-E01F-4757-A496-F19E536A99E0}" dt="2022-11-17T04:35:20.965" v="2542" actId="207"/>
          <ac:spMkLst>
            <pc:docMk/>
            <pc:sldMk cId="3270707634" sldId="311"/>
            <ac:spMk id="118" creationId="{D94ED16E-6FBD-A88E-CF1D-5B3B5DC1F8E7}"/>
          </ac:spMkLst>
        </pc:spChg>
      </pc:sldChg>
      <pc:sldChg chg="delSp modSp mod">
        <pc:chgData name="XuMingle" userId="6accb246-f179-42e5-8cc4-2c1a8de5b234" providerId="ADAL" clId="{7239A95B-E01F-4757-A496-F19E536A99E0}" dt="2022-11-17T04:37:10.114" v="2548" actId="1076"/>
        <pc:sldMkLst>
          <pc:docMk/>
          <pc:sldMk cId="2033046439" sldId="312"/>
        </pc:sldMkLst>
        <pc:spChg chg="mod">
          <ac:chgData name="XuMingle" userId="6accb246-f179-42e5-8cc4-2c1a8de5b234" providerId="ADAL" clId="{7239A95B-E01F-4757-A496-F19E536A99E0}" dt="2022-11-17T04:36:59.105" v="2544" actId="122"/>
          <ac:spMkLst>
            <pc:docMk/>
            <pc:sldMk cId="2033046439" sldId="312"/>
            <ac:spMk id="15" creationId="{32C3AEFB-1B13-1E2A-AB63-80D6396BD04C}"/>
          </ac:spMkLst>
        </pc:spChg>
        <pc:spChg chg="mod">
          <ac:chgData name="XuMingle" userId="6accb246-f179-42e5-8cc4-2c1a8de5b234" providerId="ADAL" clId="{7239A95B-E01F-4757-A496-F19E536A99E0}" dt="2022-11-17T04:35:01.699" v="2532" actId="207"/>
          <ac:spMkLst>
            <pc:docMk/>
            <pc:sldMk cId="2033046439" sldId="312"/>
            <ac:spMk id="118" creationId="{D94ED16E-6FBD-A88E-CF1D-5B3B5DC1F8E7}"/>
          </ac:spMkLst>
        </pc:spChg>
        <pc:spChg chg="del">
          <ac:chgData name="XuMingle" userId="6accb246-f179-42e5-8cc4-2c1a8de5b234" providerId="ADAL" clId="{7239A95B-E01F-4757-A496-F19E536A99E0}" dt="2022-11-17T04:37:01.748" v="2545" actId="478"/>
          <ac:spMkLst>
            <pc:docMk/>
            <pc:sldMk cId="2033046439" sldId="312"/>
            <ac:spMk id="154" creationId="{9DE6CABD-01F4-966F-6F99-792587E55557}"/>
          </ac:spMkLst>
        </pc:spChg>
        <pc:picChg chg="mod">
          <ac:chgData name="XuMingle" userId="6accb246-f179-42e5-8cc4-2c1a8de5b234" providerId="ADAL" clId="{7239A95B-E01F-4757-A496-F19E536A99E0}" dt="2022-11-17T04:37:10.114" v="2548" actId="1076"/>
          <ac:picMkLst>
            <pc:docMk/>
            <pc:sldMk cId="2033046439" sldId="312"/>
            <ac:picMk id="129" creationId="{DDC503C9-1B97-D53B-CB0C-ECB5C5E3F8D2}"/>
          </ac:picMkLst>
        </pc:picChg>
        <pc:picChg chg="mod">
          <ac:chgData name="XuMingle" userId="6accb246-f179-42e5-8cc4-2c1a8de5b234" providerId="ADAL" clId="{7239A95B-E01F-4757-A496-F19E536A99E0}" dt="2022-11-17T04:37:10.114" v="2548" actId="1076"/>
          <ac:picMkLst>
            <pc:docMk/>
            <pc:sldMk cId="2033046439" sldId="312"/>
            <ac:picMk id="131" creationId="{6BD3FEFA-B06D-73A9-761A-16C24FF99F92}"/>
          </ac:picMkLst>
        </pc:picChg>
        <pc:picChg chg="mod">
          <ac:chgData name="XuMingle" userId="6accb246-f179-42e5-8cc4-2c1a8de5b234" providerId="ADAL" clId="{7239A95B-E01F-4757-A496-F19E536A99E0}" dt="2022-11-17T04:37:10.114" v="2548" actId="1076"/>
          <ac:picMkLst>
            <pc:docMk/>
            <pc:sldMk cId="2033046439" sldId="312"/>
            <ac:picMk id="133" creationId="{94ABD66A-28BE-DA29-EC92-C9A6D57B9C71}"/>
          </ac:picMkLst>
        </pc:picChg>
        <pc:picChg chg="mod">
          <ac:chgData name="XuMingle" userId="6accb246-f179-42e5-8cc4-2c1a8de5b234" providerId="ADAL" clId="{7239A95B-E01F-4757-A496-F19E536A99E0}" dt="2022-11-17T04:37:10.114" v="2548" actId="1076"/>
          <ac:picMkLst>
            <pc:docMk/>
            <pc:sldMk cId="2033046439" sldId="312"/>
            <ac:picMk id="135" creationId="{92AF74B0-9715-F1D1-22D6-A4E1F7018A69}"/>
          </ac:picMkLst>
        </pc:picChg>
        <pc:picChg chg="mod">
          <ac:chgData name="XuMingle" userId="6accb246-f179-42e5-8cc4-2c1a8de5b234" providerId="ADAL" clId="{7239A95B-E01F-4757-A496-F19E536A99E0}" dt="2022-11-17T04:37:10.114" v="2548" actId="1076"/>
          <ac:picMkLst>
            <pc:docMk/>
            <pc:sldMk cId="2033046439" sldId="312"/>
            <ac:picMk id="137" creationId="{A5576291-8090-EA17-4F74-6F0181F452E7}"/>
          </ac:picMkLst>
        </pc:picChg>
        <pc:picChg chg="mod">
          <ac:chgData name="XuMingle" userId="6accb246-f179-42e5-8cc4-2c1a8de5b234" providerId="ADAL" clId="{7239A95B-E01F-4757-A496-F19E536A99E0}" dt="2022-11-17T04:37:10.114" v="2548" actId="1076"/>
          <ac:picMkLst>
            <pc:docMk/>
            <pc:sldMk cId="2033046439" sldId="312"/>
            <ac:picMk id="141" creationId="{321B8D9D-176A-4839-037F-DAE64D188B06}"/>
          </ac:picMkLst>
        </pc:picChg>
        <pc:picChg chg="mod">
          <ac:chgData name="XuMingle" userId="6accb246-f179-42e5-8cc4-2c1a8de5b234" providerId="ADAL" clId="{7239A95B-E01F-4757-A496-F19E536A99E0}" dt="2022-11-17T04:37:10.114" v="2548" actId="1076"/>
          <ac:picMkLst>
            <pc:docMk/>
            <pc:sldMk cId="2033046439" sldId="312"/>
            <ac:picMk id="143" creationId="{8BBC7A94-715E-D6FA-A6AC-69EF278127FE}"/>
          </ac:picMkLst>
        </pc:picChg>
        <pc:picChg chg="mod">
          <ac:chgData name="XuMingle" userId="6accb246-f179-42e5-8cc4-2c1a8de5b234" providerId="ADAL" clId="{7239A95B-E01F-4757-A496-F19E536A99E0}" dt="2022-11-17T04:37:10.114" v="2548" actId="1076"/>
          <ac:picMkLst>
            <pc:docMk/>
            <pc:sldMk cId="2033046439" sldId="312"/>
            <ac:picMk id="145" creationId="{AA955E5F-C3F8-2E15-641B-B398EDD18AC2}"/>
          </ac:picMkLst>
        </pc:picChg>
        <pc:picChg chg="mod">
          <ac:chgData name="XuMingle" userId="6accb246-f179-42e5-8cc4-2c1a8de5b234" providerId="ADAL" clId="{7239A95B-E01F-4757-A496-F19E536A99E0}" dt="2022-11-17T04:37:10.114" v="2548" actId="1076"/>
          <ac:picMkLst>
            <pc:docMk/>
            <pc:sldMk cId="2033046439" sldId="312"/>
            <ac:picMk id="147" creationId="{47906405-4CE7-F2B4-C074-DC9FCCA8839A}"/>
          </ac:picMkLst>
        </pc:picChg>
        <pc:picChg chg="mod">
          <ac:chgData name="XuMingle" userId="6accb246-f179-42e5-8cc4-2c1a8de5b234" providerId="ADAL" clId="{7239A95B-E01F-4757-A496-F19E536A99E0}" dt="2022-11-17T04:37:10.114" v="2548" actId="1076"/>
          <ac:picMkLst>
            <pc:docMk/>
            <pc:sldMk cId="2033046439" sldId="312"/>
            <ac:picMk id="149" creationId="{3BABE037-D539-7DEE-3973-EB6DAF937D1F}"/>
          </ac:picMkLst>
        </pc:picChg>
      </pc:sldChg>
      <pc:sldChg chg="modSp mod">
        <pc:chgData name="XuMingle" userId="6accb246-f179-42e5-8cc4-2c1a8de5b234" providerId="ADAL" clId="{7239A95B-E01F-4757-A496-F19E536A99E0}" dt="2022-11-17T04:45:31.171" v="2930" actId="20577"/>
        <pc:sldMkLst>
          <pc:docMk/>
          <pc:sldMk cId="4070194147" sldId="314"/>
        </pc:sldMkLst>
        <pc:spChg chg="mod">
          <ac:chgData name="XuMingle" userId="6accb246-f179-42e5-8cc4-2c1a8de5b234" providerId="ADAL" clId="{7239A95B-E01F-4757-A496-F19E536A99E0}" dt="2022-11-17T04:37:36.270" v="2552" actId="122"/>
          <ac:spMkLst>
            <pc:docMk/>
            <pc:sldMk cId="4070194147" sldId="314"/>
            <ac:spMk id="4" creationId="{522A0C81-B37B-DC7D-9AF6-F312D1738EBF}"/>
          </ac:spMkLst>
        </pc:spChg>
        <pc:spChg chg="mod">
          <ac:chgData name="XuMingle" userId="6accb246-f179-42e5-8cc4-2c1a8de5b234" providerId="ADAL" clId="{7239A95B-E01F-4757-A496-F19E536A99E0}" dt="2022-11-17T04:45:31.171" v="2930" actId="20577"/>
          <ac:spMkLst>
            <pc:docMk/>
            <pc:sldMk cId="4070194147" sldId="314"/>
            <ac:spMk id="123" creationId="{D5455463-1BB4-3CDA-B760-B8652D1384CC}"/>
          </ac:spMkLst>
        </pc:spChg>
      </pc:sldChg>
      <pc:sldChg chg="modSp mod modNotesTx">
        <pc:chgData name="XuMingle" userId="6accb246-f179-42e5-8cc4-2c1a8de5b234" providerId="ADAL" clId="{7239A95B-E01F-4757-A496-F19E536A99E0}" dt="2022-11-17T04:50:28.454" v="2996" actId="20577"/>
        <pc:sldMkLst>
          <pc:docMk/>
          <pc:sldMk cId="3638203209" sldId="315"/>
        </pc:sldMkLst>
        <pc:spChg chg="mod">
          <ac:chgData name="XuMingle" userId="6accb246-f179-42e5-8cc4-2c1a8de5b234" providerId="ADAL" clId="{7239A95B-E01F-4757-A496-F19E536A99E0}" dt="2022-11-17T04:50:28.454" v="2996" actId="20577"/>
          <ac:spMkLst>
            <pc:docMk/>
            <pc:sldMk cId="3638203209" sldId="315"/>
            <ac:spMk id="8" creationId="{CE8F0238-73C4-5267-A4F4-3A6498CBAFDF}"/>
          </ac:spMkLst>
        </pc:spChg>
        <pc:picChg chg="mod">
          <ac:chgData name="XuMingle" userId="6accb246-f179-42e5-8cc4-2c1a8de5b234" providerId="ADAL" clId="{7239A95B-E01F-4757-A496-F19E536A99E0}" dt="2022-11-17T04:45:38.887" v="2931" actId="1076"/>
          <ac:picMkLst>
            <pc:docMk/>
            <pc:sldMk cId="3638203209" sldId="315"/>
            <ac:picMk id="4" creationId="{E9958EA7-5B2E-E1BC-7C6B-4F13ACD84A37}"/>
          </ac:picMkLst>
        </pc:picChg>
      </pc:sldChg>
      <pc:sldChg chg="modSp mod modNotesTx">
        <pc:chgData name="XuMingle" userId="6accb246-f179-42e5-8cc4-2c1a8de5b234" providerId="ADAL" clId="{7239A95B-E01F-4757-A496-F19E536A99E0}" dt="2022-11-17T04:43:15.578" v="2751" actId="5793"/>
        <pc:sldMkLst>
          <pc:docMk/>
          <pc:sldMk cId="536092073" sldId="316"/>
        </pc:sldMkLst>
        <pc:spChg chg="mod">
          <ac:chgData name="XuMingle" userId="6accb246-f179-42e5-8cc4-2c1a8de5b234" providerId="ADAL" clId="{7239A95B-E01F-4757-A496-F19E536A99E0}" dt="2022-11-17T04:35:02.176" v="2533" actId="207"/>
          <ac:spMkLst>
            <pc:docMk/>
            <pc:sldMk cId="536092073" sldId="316"/>
            <ac:spMk id="118" creationId="{D94ED16E-6FBD-A88E-CF1D-5B3B5DC1F8E7}"/>
          </ac:spMkLst>
        </pc:spChg>
      </pc:sldChg>
      <pc:sldChg chg="modSp mod modNotesTx">
        <pc:chgData name="XuMingle" userId="6accb246-f179-42e5-8cc4-2c1a8de5b234" providerId="ADAL" clId="{7239A95B-E01F-4757-A496-F19E536A99E0}" dt="2022-11-17T04:45:08.887" v="2929" actId="20577"/>
        <pc:sldMkLst>
          <pc:docMk/>
          <pc:sldMk cId="409548635" sldId="317"/>
        </pc:sldMkLst>
        <pc:spChg chg="mod">
          <ac:chgData name="XuMingle" userId="6accb246-f179-42e5-8cc4-2c1a8de5b234" providerId="ADAL" clId="{7239A95B-E01F-4757-A496-F19E536A99E0}" dt="2022-11-17T04:37:28.694" v="2550" actId="122"/>
          <ac:spMkLst>
            <pc:docMk/>
            <pc:sldMk cId="409548635" sldId="317"/>
            <ac:spMk id="4" creationId="{522A0C81-B37B-DC7D-9AF6-F312D1738EBF}"/>
          </ac:spMkLst>
        </pc:spChg>
      </pc:sldChg>
      <pc:sldChg chg="addSp delSp modSp mod modNotesTx">
        <pc:chgData name="XuMingle" userId="6accb246-f179-42e5-8cc4-2c1a8de5b234" providerId="ADAL" clId="{7239A95B-E01F-4757-A496-F19E536A99E0}" dt="2022-11-17T04:52:10.193" v="3248" actId="20577"/>
        <pc:sldMkLst>
          <pc:docMk/>
          <pc:sldMk cId="1389501787" sldId="318"/>
        </pc:sldMkLst>
        <pc:spChg chg="mod">
          <ac:chgData name="XuMingle" userId="6accb246-f179-42e5-8cc4-2c1a8de5b234" providerId="ADAL" clId="{7239A95B-E01F-4757-A496-F19E536A99E0}" dt="2022-11-17T03:39:53.962" v="2150" actId="1076"/>
          <ac:spMkLst>
            <pc:docMk/>
            <pc:sldMk cId="1389501787" sldId="318"/>
            <ac:spMk id="4" creationId="{53200A5C-444C-A75D-B71B-5CF288F30F0B}"/>
          </ac:spMkLst>
        </pc:spChg>
        <pc:spChg chg="mod">
          <ac:chgData name="XuMingle" userId="6accb246-f179-42e5-8cc4-2c1a8de5b234" providerId="ADAL" clId="{7239A95B-E01F-4757-A496-F19E536A99E0}" dt="2022-11-17T03:39:48.224" v="2149" actId="1076"/>
          <ac:spMkLst>
            <pc:docMk/>
            <pc:sldMk cId="1389501787" sldId="318"/>
            <ac:spMk id="5" creationId="{2CEDFE0F-EC38-67A0-B461-E9B4ED3C2764}"/>
          </ac:spMkLst>
        </pc:spChg>
        <pc:spChg chg="mod">
          <ac:chgData name="XuMingle" userId="6accb246-f179-42e5-8cc4-2c1a8de5b234" providerId="ADAL" clId="{7239A95B-E01F-4757-A496-F19E536A99E0}" dt="2022-11-17T03:39:48.224" v="2149" actId="1076"/>
          <ac:spMkLst>
            <pc:docMk/>
            <pc:sldMk cId="1389501787" sldId="318"/>
            <ac:spMk id="9" creationId="{B3A9DA83-A14F-9CE1-679B-FC4DAC4A0AEE}"/>
          </ac:spMkLst>
        </pc:spChg>
        <pc:spChg chg="mod">
          <ac:chgData name="XuMingle" userId="6accb246-f179-42e5-8cc4-2c1a8de5b234" providerId="ADAL" clId="{7239A95B-E01F-4757-A496-F19E536A99E0}" dt="2022-11-17T03:39:53.962" v="2150" actId="1076"/>
          <ac:spMkLst>
            <pc:docMk/>
            <pc:sldMk cId="1389501787" sldId="318"/>
            <ac:spMk id="10" creationId="{A180B555-7DBA-594A-3931-10E38A4F6558}"/>
          </ac:spMkLst>
        </pc:spChg>
        <pc:spChg chg="mod">
          <ac:chgData name="XuMingle" userId="6accb246-f179-42e5-8cc4-2c1a8de5b234" providerId="ADAL" clId="{7239A95B-E01F-4757-A496-F19E536A99E0}" dt="2022-11-17T03:40:00.889" v="2157" actId="1076"/>
          <ac:spMkLst>
            <pc:docMk/>
            <pc:sldMk cId="1389501787" sldId="318"/>
            <ac:spMk id="11" creationId="{44EBB58D-C82C-0A3D-D9C3-5395CCBE98EE}"/>
          </ac:spMkLst>
        </pc:spChg>
        <pc:spChg chg="mod">
          <ac:chgData name="XuMingle" userId="6accb246-f179-42e5-8cc4-2c1a8de5b234" providerId="ADAL" clId="{7239A95B-E01F-4757-A496-F19E536A99E0}" dt="2022-11-17T03:39:53.962" v="2150" actId="1076"/>
          <ac:spMkLst>
            <pc:docMk/>
            <pc:sldMk cId="1389501787" sldId="318"/>
            <ac:spMk id="12" creationId="{99386058-1108-5F7B-E765-D92253EBC431}"/>
          </ac:spMkLst>
        </pc:spChg>
        <pc:spChg chg="mod">
          <ac:chgData name="XuMingle" userId="6accb246-f179-42e5-8cc4-2c1a8de5b234" providerId="ADAL" clId="{7239A95B-E01F-4757-A496-F19E536A99E0}" dt="2022-11-17T03:39:48.224" v="2149" actId="1076"/>
          <ac:spMkLst>
            <pc:docMk/>
            <pc:sldMk cId="1389501787" sldId="318"/>
            <ac:spMk id="13" creationId="{AEB52C52-8A13-1A3E-1FA1-E3DF218B0886}"/>
          </ac:spMkLst>
        </pc:spChg>
        <pc:spChg chg="del">
          <ac:chgData name="XuMingle" userId="6accb246-f179-42e5-8cc4-2c1a8de5b234" providerId="ADAL" clId="{7239A95B-E01F-4757-A496-F19E536A99E0}" dt="2022-11-17T03:39:31.769" v="2144" actId="478"/>
          <ac:spMkLst>
            <pc:docMk/>
            <pc:sldMk cId="1389501787" sldId="318"/>
            <ac:spMk id="17" creationId="{B037C09A-E03B-AFA0-5ACF-35161D55C63D}"/>
          </ac:spMkLst>
        </pc:spChg>
        <pc:spChg chg="add mod">
          <ac:chgData name="XuMingle" userId="6accb246-f179-42e5-8cc4-2c1a8de5b234" providerId="ADAL" clId="{7239A95B-E01F-4757-A496-F19E536A99E0}" dt="2022-11-17T03:42:19.070" v="2182"/>
          <ac:spMkLst>
            <pc:docMk/>
            <pc:sldMk cId="1389501787" sldId="318"/>
            <ac:spMk id="19" creationId="{5B868CCC-EECF-8528-89A5-988E2F7752A2}"/>
          </ac:spMkLst>
        </pc:spChg>
        <pc:picChg chg="del">
          <ac:chgData name="XuMingle" userId="6accb246-f179-42e5-8cc4-2c1a8de5b234" providerId="ADAL" clId="{7239A95B-E01F-4757-A496-F19E536A99E0}" dt="2022-11-17T03:39:28.878" v="2143" actId="478"/>
          <ac:picMkLst>
            <pc:docMk/>
            <pc:sldMk cId="1389501787" sldId="318"/>
            <ac:picMk id="15" creationId="{C9DC0401-F750-3793-C0B7-0D5EF1A9F9B8}"/>
          </ac:picMkLst>
        </pc:picChg>
        <pc:picChg chg="add del mod">
          <ac:chgData name="XuMingle" userId="6accb246-f179-42e5-8cc4-2c1a8de5b234" providerId="ADAL" clId="{7239A95B-E01F-4757-A496-F19E536A99E0}" dt="2022-11-17T03:40:43.772" v="2162" actId="478"/>
          <ac:picMkLst>
            <pc:docMk/>
            <pc:sldMk cId="1389501787" sldId="318"/>
            <ac:picMk id="27650" creationId="{25F197FA-8829-EFEE-47CD-D465231D5DF6}"/>
          </ac:picMkLst>
        </pc:picChg>
        <pc:picChg chg="add mod">
          <ac:chgData name="XuMingle" userId="6accb246-f179-42e5-8cc4-2c1a8de5b234" providerId="ADAL" clId="{7239A95B-E01F-4757-A496-F19E536A99E0}" dt="2022-11-17T03:42:26.926" v="2183" actId="732"/>
          <ac:picMkLst>
            <pc:docMk/>
            <pc:sldMk cId="1389501787" sldId="318"/>
            <ac:picMk id="27652" creationId="{4022920D-4AFB-2914-2F51-5E907D700441}"/>
          </ac:picMkLst>
        </pc:picChg>
      </pc:sldChg>
      <pc:sldChg chg="addSp modSp mod modNotesTx">
        <pc:chgData name="XuMingle" userId="6accb246-f179-42e5-8cc4-2c1a8de5b234" providerId="ADAL" clId="{7239A95B-E01F-4757-A496-F19E536A99E0}" dt="2022-11-17T05:08:35.803" v="4994" actId="20577"/>
        <pc:sldMkLst>
          <pc:docMk/>
          <pc:sldMk cId="2678274321" sldId="319"/>
        </pc:sldMkLst>
        <pc:spChg chg="add mod">
          <ac:chgData name="XuMingle" userId="6accb246-f179-42e5-8cc4-2c1a8de5b234" providerId="ADAL" clId="{7239A95B-E01F-4757-A496-F19E536A99E0}" dt="2022-11-17T01:28:57.573" v="583" actId="164"/>
          <ac:spMkLst>
            <pc:docMk/>
            <pc:sldMk cId="2678274321" sldId="319"/>
            <ac:spMk id="20" creationId="{053CF2C3-6BBF-D08E-1E5F-8B9D9829BE02}"/>
          </ac:spMkLst>
        </pc:spChg>
        <pc:grpChg chg="add mod">
          <ac:chgData name="XuMingle" userId="6accb246-f179-42e5-8cc4-2c1a8de5b234" providerId="ADAL" clId="{7239A95B-E01F-4757-A496-F19E536A99E0}" dt="2022-11-17T01:28:57.573" v="583" actId="164"/>
          <ac:grpSpMkLst>
            <pc:docMk/>
            <pc:sldMk cId="2678274321" sldId="319"/>
            <ac:grpSpMk id="21" creationId="{40C33471-6000-79ED-8169-992D01432593}"/>
          </ac:grpSpMkLst>
        </pc:grpChg>
        <pc:picChg chg="mod">
          <ac:chgData name="XuMingle" userId="6accb246-f179-42e5-8cc4-2c1a8de5b234" providerId="ADAL" clId="{7239A95B-E01F-4757-A496-F19E536A99E0}" dt="2022-11-17T01:28:57.573" v="583" actId="164"/>
          <ac:picMkLst>
            <pc:docMk/>
            <pc:sldMk cId="2678274321" sldId="319"/>
            <ac:picMk id="5122" creationId="{BFF9C322-4F0F-2322-E547-1494344DA3D5}"/>
          </ac:picMkLst>
        </pc:picChg>
      </pc:sldChg>
      <pc:sldChg chg="modNotesTx">
        <pc:chgData name="XuMingle" userId="6accb246-f179-42e5-8cc4-2c1a8de5b234" providerId="ADAL" clId="{7239A95B-E01F-4757-A496-F19E536A99E0}" dt="2022-11-17T04:54:38.864" v="3628" actId="20577"/>
        <pc:sldMkLst>
          <pc:docMk/>
          <pc:sldMk cId="63215616" sldId="320"/>
        </pc:sldMkLst>
      </pc:sldChg>
      <pc:sldChg chg="modNotesTx">
        <pc:chgData name="XuMingle" userId="6accb246-f179-42e5-8cc4-2c1a8de5b234" providerId="ADAL" clId="{7239A95B-E01F-4757-A496-F19E536A99E0}" dt="2022-11-17T04:59:07.250" v="4211" actId="20577"/>
        <pc:sldMkLst>
          <pc:docMk/>
          <pc:sldMk cId="2524426440" sldId="321"/>
        </pc:sldMkLst>
      </pc:sldChg>
      <pc:sldChg chg="modNotesTx">
        <pc:chgData name="XuMingle" userId="6accb246-f179-42e5-8cc4-2c1a8de5b234" providerId="ADAL" clId="{7239A95B-E01F-4757-A496-F19E536A99E0}" dt="2022-11-17T04:55:30.645" v="3754" actId="20577"/>
        <pc:sldMkLst>
          <pc:docMk/>
          <pc:sldMk cId="1000711990" sldId="322"/>
        </pc:sldMkLst>
      </pc:sldChg>
      <pc:sldChg chg="modNotesTx">
        <pc:chgData name="XuMingle" userId="6accb246-f179-42e5-8cc4-2c1a8de5b234" providerId="ADAL" clId="{7239A95B-E01F-4757-A496-F19E536A99E0}" dt="2022-11-17T04:57:44.577" v="3999" actId="20577"/>
        <pc:sldMkLst>
          <pc:docMk/>
          <pc:sldMk cId="1147786809" sldId="323"/>
        </pc:sldMkLst>
      </pc:sldChg>
      <pc:sldChg chg="modSp mod modNotesTx">
        <pc:chgData name="XuMingle" userId="6accb246-f179-42e5-8cc4-2c1a8de5b234" providerId="ADAL" clId="{7239A95B-E01F-4757-A496-F19E536A99E0}" dt="2022-11-17T05:00:24.569" v="4367" actId="403"/>
        <pc:sldMkLst>
          <pc:docMk/>
          <pc:sldMk cId="726127479" sldId="324"/>
        </pc:sldMkLst>
        <pc:spChg chg="mod">
          <ac:chgData name="XuMingle" userId="6accb246-f179-42e5-8cc4-2c1a8de5b234" providerId="ADAL" clId="{7239A95B-E01F-4757-A496-F19E536A99E0}" dt="2022-11-17T05:00:24.569" v="4367" actId="403"/>
          <ac:spMkLst>
            <pc:docMk/>
            <pc:sldMk cId="726127479" sldId="324"/>
            <ac:spMk id="7" creationId="{2B5ACCE1-2E42-1A93-7333-5272323A5F17}"/>
          </ac:spMkLst>
        </pc:spChg>
      </pc:sldChg>
      <pc:sldChg chg="addSp delSp modSp mod modNotesTx">
        <pc:chgData name="XuMingle" userId="6accb246-f179-42e5-8cc4-2c1a8de5b234" providerId="ADAL" clId="{7239A95B-E01F-4757-A496-F19E536A99E0}" dt="2022-11-17T05:05:09.545" v="4548" actId="20577"/>
        <pc:sldMkLst>
          <pc:docMk/>
          <pc:sldMk cId="3697160010" sldId="326"/>
        </pc:sldMkLst>
        <pc:spChg chg="mod">
          <ac:chgData name="XuMingle" userId="6accb246-f179-42e5-8cc4-2c1a8de5b234" providerId="ADAL" clId="{7239A95B-E01F-4757-A496-F19E536A99E0}" dt="2022-11-17T01:59:45.337" v="794" actId="20577"/>
          <ac:spMkLst>
            <pc:docMk/>
            <pc:sldMk cId="3697160010" sldId="326"/>
            <ac:spMk id="2" creationId="{CCCB949B-EAC7-1549-9B43-D529A43C17D4}"/>
          </ac:spMkLst>
        </pc:spChg>
        <pc:picChg chg="add del">
          <ac:chgData name="XuMingle" userId="6accb246-f179-42e5-8cc4-2c1a8de5b234" providerId="ADAL" clId="{7239A95B-E01F-4757-A496-F19E536A99E0}" dt="2022-11-17T01:59:45.724" v="795" actId="478"/>
          <ac:picMkLst>
            <pc:docMk/>
            <pc:sldMk cId="3697160010" sldId="326"/>
            <ac:picMk id="8" creationId="{5593EC20-BC73-B52F-6644-90F26FFEA3FC}"/>
          </ac:picMkLst>
        </pc:picChg>
        <pc:picChg chg="add del">
          <ac:chgData name="XuMingle" userId="6accb246-f179-42e5-8cc4-2c1a8de5b234" providerId="ADAL" clId="{7239A95B-E01F-4757-A496-F19E536A99E0}" dt="2022-11-17T01:59:45.724" v="795" actId="478"/>
          <ac:picMkLst>
            <pc:docMk/>
            <pc:sldMk cId="3697160010" sldId="326"/>
            <ac:picMk id="9" creationId="{52D893E8-66B8-818B-482D-33D0911E1BDE}"/>
          </ac:picMkLst>
        </pc:picChg>
      </pc:sldChg>
      <pc:sldChg chg="modNotesTx">
        <pc:chgData name="XuMingle" userId="6accb246-f179-42e5-8cc4-2c1a8de5b234" providerId="ADAL" clId="{7239A95B-E01F-4757-A496-F19E536A99E0}" dt="2022-11-17T05:06:55.576" v="4755" actId="20577"/>
        <pc:sldMkLst>
          <pc:docMk/>
          <pc:sldMk cId="2461897526" sldId="329"/>
        </pc:sldMkLst>
      </pc:sldChg>
      <pc:sldChg chg="addSp delSp modSp mod modAnim modNotesTx">
        <pc:chgData name="XuMingle" userId="6accb246-f179-42e5-8cc4-2c1a8de5b234" providerId="ADAL" clId="{7239A95B-E01F-4757-A496-F19E536A99E0}" dt="2022-11-17T05:19:30.218" v="6512" actId="20577"/>
        <pc:sldMkLst>
          <pc:docMk/>
          <pc:sldMk cId="1020876511" sldId="335"/>
        </pc:sldMkLst>
        <pc:spChg chg="mod">
          <ac:chgData name="XuMingle" userId="6accb246-f179-42e5-8cc4-2c1a8de5b234" providerId="ADAL" clId="{7239A95B-E01F-4757-A496-F19E536A99E0}" dt="2022-11-17T01:37:42.656" v="655" actId="12"/>
          <ac:spMkLst>
            <pc:docMk/>
            <pc:sldMk cId="1020876511" sldId="335"/>
            <ac:spMk id="13" creationId="{EA0967D9-ABE3-18F9-6E75-529A7BF85E0C}"/>
          </ac:spMkLst>
        </pc:spChg>
        <pc:spChg chg="mod">
          <ac:chgData name="XuMingle" userId="6accb246-f179-42e5-8cc4-2c1a8de5b234" providerId="ADAL" clId="{7239A95B-E01F-4757-A496-F19E536A99E0}" dt="2022-11-17T01:41:38.368" v="709" actId="20577"/>
          <ac:spMkLst>
            <pc:docMk/>
            <pc:sldMk cId="1020876511" sldId="335"/>
            <ac:spMk id="20" creationId="{C006AA21-0799-D683-559D-F940F27E7DDC}"/>
          </ac:spMkLst>
        </pc:spChg>
        <pc:spChg chg="mod">
          <ac:chgData name="XuMingle" userId="6accb246-f179-42e5-8cc4-2c1a8de5b234" providerId="ADAL" clId="{7239A95B-E01F-4757-A496-F19E536A99E0}" dt="2022-11-17T01:42:32.079" v="738"/>
          <ac:spMkLst>
            <pc:docMk/>
            <pc:sldMk cId="1020876511" sldId="335"/>
            <ac:spMk id="21" creationId="{22AE329D-A9D9-BF53-2CAF-CF6ED6B6C2A8}"/>
          </ac:spMkLst>
        </pc:spChg>
        <pc:spChg chg="mod">
          <ac:chgData name="XuMingle" userId="6accb246-f179-42e5-8cc4-2c1a8de5b234" providerId="ADAL" clId="{7239A95B-E01F-4757-A496-F19E536A99E0}" dt="2022-11-17T05:16:21.898" v="6073" actId="1076"/>
          <ac:spMkLst>
            <pc:docMk/>
            <pc:sldMk cId="1020876511" sldId="335"/>
            <ac:spMk id="22" creationId="{9402A44A-A220-5719-B907-723015B4B7F3}"/>
          </ac:spMkLst>
        </pc:spChg>
        <pc:cxnChg chg="add mod">
          <ac:chgData name="XuMingle" userId="6accb246-f179-42e5-8cc4-2c1a8de5b234" providerId="ADAL" clId="{7239A95B-E01F-4757-A496-F19E536A99E0}" dt="2022-11-17T01:38:34.449" v="673" actId="1037"/>
          <ac:cxnSpMkLst>
            <pc:docMk/>
            <pc:sldMk cId="1020876511" sldId="335"/>
            <ac:cxnSpMk id="28" creationId="{BC2BAA10-E881-4226-9C14-00AC333CC2BF}"/>
          </ac:cxnSpMkLst>
        </pc:cxnChg>
        <pc:cxnChg chg="add del mod">
          <ac:chgData name="XuMingle" userId="6accb246-f179-42e5-8cc4-2c1a8de5b234" providerId="ADAL" clId="{7239A95B-E01F-4757-A496-F19E536A99E0}" dt="2022-11-17T01:38:22.965" v="661" actId="478"/>
          <ac:cxnSpMkLst>
            <pc:docMk/>
            <pc:sldMk cId="1020876511" sldId="335"/>
            <ac:cxnSpMk id="29" creationId="{0B04F675-69BA-5044-E745-24EA1140E049}"/>
          </ac:cxnSpMkLst>
        </pc:cxnChg>
        <pc:cxnChg chg="add mod">
          <ac:chgData name="XuMingle" userId="6accb246-f179-42e5-8cc4-2c1a8de5b234" providerId="ADAL" clId="{7239A95B-E01F-4757-A496-F19E536A99E0}" dt="2022-11-17T01:38:34.449" v="673" actId="1037"/>
          <ac:cxnSpMkLst>
            <pc:docMk/>
            <pc:sldMk cId="1020876511" sldId="335"/>
            <ac:cxnSpMk id="30" creationId="{934F8AAA-88FE-9591-B01A-D278AC983947}"/>
          </ac:cxnSpMkLst>
        </pc:cxnChg>
      </pc:sldChg>
      <pc:sldChg chg="modAnim modNotesTx">
        <pc:chgData name="XuMingle" userId="6accb246-f179-42e5-8cc4-2c1a8de5b234" providerId="ADAL" clId="{7239A95B-E01F-4757-A496-F19E536A99E0}" dt="2022-11-17T05:14:17.177" v="5840" actId="20577"/>
        <pc:sldMkLst>
          <pc:docMk/>
          <pc:sldMk cId="436537531" sldId="336"/>
        </pc:sldMkLst>
      </pc:sldChg>
      <pc:sldChg chg="modSp mod modAnim modNotesTx">
        <pc:chgData name="XuMingle" userId="6accb246-f179-42e5-8cc4-2c1a8de5b234" providerId="ADAL" clId="{7239A95B-E01F-4757-A496-F19E536A99E0}" dt="2022-11-17T05:11:49.862" v="5452" actId="20577"/>
        <pc:sldMkLst>
          <pc:docMk/>
          <pc:sldMk cId="2772831658" sldId="337"/>
        </pc:sldMkLst>
        <pc:spChg chg="mod">
          <ac:chgData name="XuMingle" userId="6accb246-f179-42e5-8cc4-2c1a8de5b234" providerId="ADAL" clId="{7239A95B-E01F-4757-A496-F19E536A99E0}" dt="2022-11-17T03:43:23.019" v="2184" actId="20577"/>
          <ac:spMkLst>
            <pc:docMk/>
            <pc:sldMk cId="2772831658" sldId="337"/>
            <ac:spMk id="6" creationId="{F6D9F1DB-8646-DDA1-FA8C-194492724568}"/>
          </ac:spMkLst>
        </pc:spChg>
        <pc:spChg chg="mod ord">
          <ac:chgData name="XuMingle" userId="6accb246-f179-42e5-8cc4-2c1a8de5b234" providerId="ADAL" clId="{7239A95B-E01F-4757-A496-F19E536A99E0}" dt="2022-11-17T01:31:57.480" v="648"/>
          <ac:spMkLst>
            <pc:docMk/>
            <pc:sldMk cId="2772831658" sldId="337"/>
            <ac:spMk id="18" creationId="{FDE7F75D-D436-84E5-C500-D20E2E745698}"/>
          </ac:spMkLst>
        </pc:spChg>
      </pc:sldChg>
      <pc:sldChg chg="modNotesTx">
        <pc:chgData name="XuMingle" userId="6accb246-f179-42e5-8cc4-2c1a8de5b234" providerId="ADAL" clId="{7239A95B-E01F-4757-A496-F19E536A99E0}" dt="2022-11-17T05:21:50.079" v="6746" actId="20577"/>
        <pc:sldMkLst>
          <pc:docMk/>
          <pc:sldMk cId="2702111887" sldId="340"/>
        </pc:sldMkLst>
      </pc:sldChg>
      <pc:sldChg chg="modSp mod">
        <pc:chgData name="XuMingle" userId="6accb246-f179-42e5-8cc4-2c1a8de5b234" providerId="ADAL" clId="{7239A95B-E01F-4757-A496-F19E536A99E0}" dt="2022-11-17T01:53:05.960" v="774" actId="27117"/>
        <pc:sldMkLst>
          <pc:docMk/>
          <pc:sldMk cId="2399014492" sldId="341"/>
        </pc:sldMkLst>
        <pc:spChg chg="mod">
          <ac:chgData name="XuMingle" userId="6accb246-f179-42e5-8cc4-2c1a8de5b234" providerId="ADAL" clId="{7239A95B-E01F-4757-A496-F19E536A99E0}" dt="2022-11-17T01:47:15.147" v="758" actId="14100"/>
          <ac:spMkLst>
            <pc:docMk/>
            <pc:sldMk cId="2399014492" sldId="341"/>
            <ac:spMk id="31" creationId="{506A399C-87EB-4CD8-3EF8-86955B1AC70C}"/>
          </ac:spMkLst>
        </pc:spChg>
        <pc:graphicFrameChg chg="modGraphic">
          <ac:chgData name="XuMingle" userId="6accb246-f179-42e5-8cc4-2c1a8de5b234" providerId="ADAL" clId="{7239A95B-E01F-4757-A496-F19E536A99E0}" dt="2022-11-17T01:53:05.960" v="774" actId="27117"/>
          <ac:graphicFrameMkLst>
            <pc:docMk/>
            <pc:sldMk cId="2399014492" sldId="341"/>
            <ac:graphicFrameMk id="7" creationId="{C17672F5-16E8-2DA7-3E8E-FAEF7371EDBB}"/>
          </ac:graphicFrameMkLst>
        </pc:graphicFrameChg>
      </pc:sldChg>
      <pc:sldChg chg="modNotesTx">
        <pc:chgData name="XuMingle" userId="6accb246-f179-42e5-8cc4-2c1a8de5b234" providerId="ADAL" clId="{7239A95B-E01F-4757-A496-F19E536A99E0}" dt="2022-11-17T05:23:31.755" v="6862" actId="20577"/>
        <pc:sldMkLst>
          <pc:docMk/>
          <pc:sldMk cId="2426047171" sldId="342"/>
        </pc:sldMkLst>
      </pc:sldChg>
      <pc:sldChg chg="addSp modSp mod ord">
        <pc:chgData name="XuMingle" userId="6accb246-f179-42e5-8cc4-2c1a8de5b234" providerId="ADAL" clId="{7239A95B-E01F-4757-A496-F19E536A99E0}" dt="2022-11-17T01:54:43.743" v="783" actId="113"/>
        <pc:sldMkLst>
          <pc:docMk/>
          <pc:sldMk cId="878714524" sldId="344"/>
        </pc:sldMkLst>
        <pc:spChg chg="add mod">
          <ac:chgData name="XuMingle" userId="6accb246-f179-42e5-8cc4-2c1a8de5b234" providerId="ADAL" clId="{7239A95B-E01F-4757-A496-F19E536A99E0}" dt="2022-11-17T01:54:43.743" v="783" actId="113"/>
          <ac:spMkLst>
            <pc:docMk/>
            <pc:sldMk cId="878714524" sldId="344"/>
            <ac:spMk id="9" creationId="{4ABF2D22-8F0B-AEB2-65CD-2B32E066108F}"/>
          </ac:spMkLst>
        </pc:spChg>
      </pc:sldChg>
      <pc:sldChg chg="addSp delSp modSp mod">
        <pc:chgData name="XuMingle" userId="6accb246-f179-42e5-8cc4-2c1a8de5b234" providerId="ADAL" clId="{7239A95B-E01F-4757-A496-F19E536A99E0}" dt="2022-11-17T03:48:31.047" v="2266" actId="1076"/>
        <pc:sldMkLst>
          <pc:docMk/>
          <pc:sldMk cId="200928667" sldId="353"/>
        </pc:sldMkLst>
        <pc:spChg chg="mod">
          <ac:chgData name="XuMingle" userId="6accb246-f179-42e5-8cc4-2c1a8de5b234" providerId="ADAL" clId="{7239A95B-E01F-4757-A496-F19E536A99E0}" dt="2022-11-17T03:47:32.240" v="2254" actId="1076"/>
          <ac:spMkLst>
            <pc:docMk/>
            <pc:sldMk cId="200928667" sldId="353"/>
            <ac:spMk id="4" creationId="{9E263F42-1973-2C72-7BDF-10A51444C5FB}"/>
          </ac:spMkLst>
        </pc:spChg>
        <pc:picChg chg="mod">
          <ac:chgData name="XuMingle" userId="6accb246-f179-42e5-8cc4-2c1a8de5b234" providerId="ADAL" clId="{7239A95B-E01F-4757-A496-F19E536A99E0}" dt="2022-11-17T03:48:31.047" v="2266" actId="1076"/>
          <ac:picMkLst>
            <pc:docMk/>
            <pc:sldMk cId="200928667" sldId="353"/>
            <ac:picMk id="5" creationId="{680A3B0F-D4FB-33E3-5BBA-22ADD34CEFC2}"/>
          </ac:picMkLst>
        </pc:picChg>
        <pc:picChg chg="add del mod">
          <ac:chgData name="XuMingle" userId="6accb246-f179-42e5-8cc4-2c1a8de5b234" providerId="ADAL" clId="{7239A95B-E01F-4757-A496-F19E536A99E0}" dt="2022-11-17T03:48:25.499" v="2264" actId="478"/>
          <ac:picMkLst>
            <pc:docMk/>
            <pc:sldMk cId="200928667" sldId="353"/>
            <ac:picMk id="6" creationId="{21CB8D1D-B15C-D93C-594F-D36B10CB5B5B}"/>
          </ac:picMkLst>
        </pc:picChg>
      </pc:sldChg>
      <pc:sldChg chg="modSp">
        <pc:chgData name="XuMingle" userId="6accb246-f179-42e5-8cc4-2c1a8de5b234" providerId="ADAL" clId="{7239A95B-E01F-4757-A496-F19E536A99E0}" dt="2022-11-17T05:27:15.294" v="6863" actId="1076"/>
        <pc:sldMkLst>
          <pc:docMk/>
          <pc:sldMk cId="1484754753" sldId="358"/>
        </pc:sldMkLst>
        <pc:spChg chg="mod">
          <ac:chgData name="XuMingle" userId="6accb246-f179-42e5-8cc4-2c1a8de5b234" providerId="ADAL" clId="{7239A95B-E01F-4757-A496-F19E536A99E0}" dt="2022-11-17T05:27:15.294" v="6863" actId="1076"/>
          <ac:spMkLst>
            <pc:docMk/>
            <pc:sldMk cId="1484754753" sldId="358"/>
            <ac:spMk id="18" creationId="{52B968C6-6F7D-73B0-B60D-5EEBB12A22E0}"/>
          </ac:spMkLst>
        </pc:spChg>
        <pc:spChg chg="mod">
          <ac:chgData name="XuMingle" userId="6accb246-f179-42e5-8cc4-2c1a8de5b234" providerId="ADAL" clId="{7239A95B-E01F-4757-A496-F19E536A99E0}" dt="2022-11-17T05:27:15.294" v="6863" actId="1076"/>
          <ac:spMkLst>
            <pc:docMk/>
            <pc:sldMk cId="1484754753" sldId="358"/>
            <ac:spMk id="19" creationId="{4C66F666-DDC8-54C9-E365-AAFC6EED9E8B}"/>
          </ac:spMkLst>
        </pc:spChg>
        <pc:spChg chg="mod">
          <ac:chgData name="XuMingle" userId="6accb246-f179-42e5-8cc4-2c1a8de5b234" providerId="ADAL" clId="{7239A95B-E01F-4757-A496-F19E536A99E0}" dt="2022-11-17T05:27:15.294" v="6863" actId="1076"/>
          <ac:spMkLst>
            <pc:docMk/>
            <pc:sldMk cId="1484754753" sldId="358"/>
            <ac:spMk id="21" creationId="{2B302756-C61B-1459-9A69-BF44F68B22E6}"/>
          </ac:spMkLst>
        </pc:spChg>
        <pc:spChg chg="mod">
          <ac:chgData name="XuMingle" userId="6accb246-f179-42e5-8cc4-2c1a8de5b234" providerId="ADAL" clId="{7239A95B-E01F-4757-A496-F19E536A99E0}" dt="2022-11-17T05:27:15.294" v="6863" actId="1076"/>
          <ac:spMkLst>
            <pc:docMk/>
            <pc:sldMk cId="1484754753" sldId="358"/>
            <ac:spMk id="25" creationId="{622D54AD-370D-1898-B785-4CB0E9D52512}"/>
          </ac:spMkLst>
        </pc:spChg>
        <pc:spChg chg="mod">
          <ac:chgData name="XuMingle" userId="6accb246-f179-42e5-8cc4-2c1a8de5b234" providerId="ADAL" clId="{7239A95B-E01F-4757-A496-F19E536A99E0}" dt="2022-11-17T05:27:15.294" v="6863" actId="1076"/>
          <ac:spMkLst>
            <pc:docMk/>
            <pc:sldMk cId="1484754753" sldId="358"/>
            <ac:spMk id="26" creationId="{28F3507E-11A9-E1A1-30A4-EEDD3A8718A1}"/>
          </ac:spMkLst>
        </pc:spChg>
        <pc:spChg chg="mod">
          <ac:chgData name="XuMingle" userId="6accb246-f179-42e5-8cc4-2c1a8de5b234" providerId="ADAL" clId="{7239A95B-E01F-4757-A496-F19E536A99E0}" dt="2022-11-17T05:27:15.294" v="6863" actId="1076"/>
          <ac:spMkLst>
            <pc:docMk/>
            <pc:sldMk cId="1484754753" sldId="358"/>
            <ac:spMk id="27" creationId="{1C0EC328-1719-3613-C724-440897BB96AD}"/>
          </ac:spMkLst>
        </pc:spChg>
        <pc:spChg chg="mod">
          <ac:chgData name="XuMingle" userId="6accb246-f179-42e5-8cc4-2c1a8de5b234" providerId="ADAL" clId="{7239A95B-E01F-4757-A496-F19E536A99E0}" dt="2022-11-17T05:27:15.294" v="6863" actId="1076"/>
          <ac:spMkLst>
            <pc:docMk/>
            <pc:sldMk cId="1484754753" sldId="358"/>
            <ac:spMk id="54" creationId="{4202C4DE-FF0B-91F3-8C6D-B12D668B0777}"/>
          </ac:spMkLst>
        </pc:spChg>
        <pc:spChg chg="mod">
          <ac:chgData name="XuMingle" userId="6accb246-f179-42e5-8cc4-2c1a8de5b234" providerId="ADAL" clId="{7239A95B-E01F-4757-A496-F19E536A99E0}" dt="2022-11-17T05:27:15.294" v="6863" actId="1076"/>
          <ac:spMkLst>
            <pc:docMk/>
            <pc:sldMk cId="1484754753" sldId="358"/>
            <ac:spMk id="55" creationId="{5EA9915F-1D47-0DF8-3F58-0680A5868593}"/>
          </ac:spMkLst>
        </pc:spChg>
        <pc:spChg chg="mod">
          <ac:chgData name="XuMingle" userId="6accb246-f179-42e5-8cc4-2c1a8de5b234" providerId="ADAL" clId="{7239A95B-E01F-4757-A496-F19E536A99E0}" dt="2022-11-17T05:27:15.294" v="6863" actId="1076"/>
          <ac:spMkLst>
            <pc:docMk/>
            <pc:sldMk cId="1484754753" sldId="358"/>
            <ac:spMk id="56" creationId="{D4558682-6236-8836-F116-6D6776638A11}"/>
          </ac:spMkLst>
        </pc:spChg>
        <pc:spChg chg="mod">
          <ac:chgData name="XuMingle" userId="6accb246-f179-42e5-8cc4-2c1a8de5b234" providerId="ADAL" clId="{7239A95B-E01F-4757-A496-F19E536A99E0}" dt="2022-11-17T05:27:15.294" v="6863" actId="1076"/>
          <ac:spMkLst>
            <pc:docMk/>
            <pc:sldMk cId="1484754753" sldId="358"/>
            <ac:spMk id="58" creationId="{DC4462A7-CE10-5B9B-92BF-727DBB440DEE}"/>
          </ac:spMkLst>
        </pc:spChg>
        <pc:spChg chg="mod">
          <ac:chgData name="XuMingle" userId="6accb246-f179-42e5-8cc4-2c1a8de5b234" providerId="ADAL" clId="{7239A95B-E01F-4757-A496-F19E536A99E0}" dt="2022-11-17T05:27:15.294" v="6863" actId="1076"/>
          <ac:spMkLst>
            <pc:docMk/>
            <pc:sldMk cId="1484754753" sldId="358"/>
            <ac:spMk id="61" creationId="{8FFB2CAA-DE4C-40A4-B230-3D8E59313E47}"/>
          </ac:spMkLst>
        </pc:spChg>
        <pc:spChg chg="mod">
          <ac:chgData name="XuMingle" userId="6accb246-f179-42e5-8cc4-2c1a8de5b234" providerId="ADAL" clId="{7239A95B-E01F-4757-A496-F19E536A99E0}" dt="2022-11-17T05:27:15.294" v="6863" actId="1076"/>
          <ac:spMkLst>
            <pc:docMk/>
            <pc:sldMk cId="1484754753" sldId="358"/>
            <ac:spMk id="62" creationId="{79FCD5A3-BA80-1E42-BE83-F449C5F0FAF0}"/>
          </ac:spMkLst>
        </pc:spChg>
        <pc:grpChg chg="mod">
          <ac:chgData name="XuMingle" userId="6accb246-f179-42e5-8cc4-2c1a8de5b234" providerId="ADAL" clId="{7239A95B-E01F-4757-A496-F19E536A99E0}" dt="2022-11-17T05:27:15.294" v="6863" actId="1076"/>
          <ac:grpSpMkLst>
            <pc:docMk/>
            <pc:sldMk cId="1484754753" sldId="358"/>
            <ac:grpSpMk id="52" creationId="{D797FB4A-5AF1-334A-2536-DDF8D6256E14}"/>
          </ac:grpSpMkLst>
        </pc:grpChg>
        <pc:grpChg chg="mod">
          <ac:chgData name="XuMingle" userId="6accb246-f179-42e5-8cc4-2c1a8de5b234" providerId="ADAL" clId="{7239A95B-E01F-4757-A496-F19E536A99E0}" dt="2022-11-17T05:27:15.294" v="6863" actId="1076"/>
          <ac:grpSpMkLst>
            <pc:docMk/>
            <pc:sldMk cId="1484754753" sldId="358"/>
            <ac:grpSpMk id="53" creationId="{E348EC2C-F10A-87E3-DC49-33B5F32648B5}"/>
          </ac:grpSpMkLst>
        </pc:grpChg>
        <pc:picChg chg="mod">
          <ac:chgData name="XuMingle" userId="6accb246-f179-42e5-8cc4-2c1a8de5b234" providerId="ADAL" clId="{7239A95B-E01F-4757-A496-F19E536A99E0}" dt="2022-11-17T05:27:15.294" v="6863" actId="1076"/>
          <ac:picMkLst>
            <pc:docMk/>
            <pc:sldMk cId="1484754753" sldId="358"/>
            <ac:picMk id="22" creationId="{A24DA611-559B-3B71-DE3A-68DB044DD1E7}"/>
          </ac:picMkLst>
        </pc:picChg>
        <pc:picChg chg="mod">
          <ac:chgData name="XuMingle" userId="6accb246-f179-42e5-8cc4-2c1a8de5b234" providerId="ADAL" clId="{7239A95B-E01F-4757-A496-F19E536A99E0}" dt="2022-11-17T05:27:15.294" v="6863" actId="1076"/>
          <ac:picMkLst>
            <pc:docMk/>
            <pc:sldMk cId="1484754753" sldId="358"/>
            <ac:picMk id="38" creationId="{C73F4056-2F9C-7919-3CBA-DE2CE88B92D4}"/>
          </ac:picMkLst>
        </pc:picChg>
        <pc:picChg chg="mod">
          <ac:chgData name="XuMingle" userId="6accb246-f179-42e5-8cc4-2c1a8de5b234" providerId="ADAL" clId="{7239A95B-E01F-4757-A496-F19E536A99E0}" dt="2022-11-17T05:27:15.294" v="6863" actId="1076"/>
          <ac:picMkLst>
            <pc:docMk/>
            <pc:sldMk cId="1484754753" sldId="358"/>
            <ac:picMk id="40" creationId="{4B6B9E4F-BB77-69F4-4882-53622F237B61}"/>
          </ac:picMkLst>
        </pc:picChg>
        <pc:picChg chg="mod">
          <ac:chgData name="XuMingle" userId="6accb246-f179-42e5-8cc4-2c1a8de5b234" providerId="ADAL" clId="{7239A95B-E01F-4757-A496-F19E536A99E0}" dt="2022-11-17T05:27:15.294" v="6863" actId="1076"/>
          <ac:picMkLst>
            <pc:docMk/>
            <pc:sldMk cId="1484754753" sldId="358"/>
            <ac:picMk id="42" creationId="{32E735A4-C3FD-9DAE-CA73-EE5B49EC1C6E}"/>
          </ac:picMkLst>
        </pc:picChg>
        <pc:picChg chg="mod">
          <ac:chgData name="XuMingle" userId="6accb246-f179-42e5-8cc4-2c1a8de5b234" providerId="ADAL" clId="{7239A95B-E01F-4757-A496-F19E536A99E0}" dt="2022-11-17T05:27:15.294" v="6863" actId="1076"/>
          <ac:picMkLst>
            <pc:docMk/>
            <pc:sldMk cId="1484754753" sldId="358"/>
            <ac:picMk id="44" creationId="{A1EA97EC-65B0-8063-EE3C-26C2B5769EAA}"/>
          </ac:picMkLst>
        </pc:picChg>
        <pc:picChg chg="mod">
          <ac:chgData name="XuMingle" userId="6accb246-f179-42e5-8cc4-2c1a8de5b234" providerId="ADAL" clId="{7239A95B-E01F-4757-A496-F19E536A99E0}" dt="2022-11-17T05:27:15.294" v="6863" actId="1076"/>
          <ac:picMkLst>
            <pc:docMk/>
            <pc:sldMk cId="1484754753" sldId="358"/>
            <ac:picMk id="46" creationId="{43870DDF-54AB-033C-10AC-C353E08BA218}"/>
          </ac:picMkLst>
        </pc:picChg>
        <pc:picChg chg="mod">
          <ac:chgData name="XuMingle" userId="6accb246-f179-42e5-8cc4-2c1a8de5b234" providerId="ADAL" clId="{7239A95B-E01F-4757-A496-F19E536A99E0}" dt="2022-11-17T05:27:15.294" v="6863" actId="1076"/>
          <ac:picMkLst>
            <pc:docMk/>
            <pc:sldMk cId="1484754753" sldId="358"/>
            <ac:picMk id="48" creationId="{D6A6153E-21A2-82D5-877F-2C0EA28431FD}"/>
          </ac:picMkLst>
        </pc:picChg>
        <pc:picChg chg="mod">
          <ac:chgData name="XuMingle" userId="6accb246-f179-42e5-8cc4-2c1a8de5b234" providerId="ADAL" clId="{7239A95B-E01F-4757-A496-F19E536A99E0}" dt="2022-11-17T05:27:15.294" v="6863" actId="1076"/>
          <ac:picMkLst>
            <pc:docMk/>
            <pc:sldMk cId="1484754753" sldId="358"/>
            <ac:picMk id="49" creationId="{042F969D-ACF9-0D31-F131-ACA5ABD92FD2}"/>
          </ac:picMkLst>
        </pc:picChg>
        <pc:picChg chg="mod">
          <ac:chgData name="XuMingle" userId="6accb246-f179-42e5-8cc4-2c1a8de5b234" providerId="ADAL" clId="{7239A95B-E01F-4757-A496-F19E536A99E0}" dt="2022-11-17T05:27:15.294" v="6863" actId="1076"/>
          <ac:picMkLst>
            <pc:docMk/>
            <pc:sldMk cId="1484754753" sldId="358"/>
            <ac:picMk id="50" creationId="{945C805E-B96D-DFDB-B256-4CB80CB6CD8A}"/>
          </ac:picMkLst>
        </pc:picChg>
        <pc:picChg chg="mod">
          <ac:chgData name="XuMingle" userId="6accb246-f179-42e5-8cc4-2c1a8de5b234" providerId="ADAL" clId="{7239A95B-E01F-4757-A496-F19E536A99E0}" dt="2022-11-17T05:27:15.294" v="6863" actId="1076"/>
          <ac:picMkLst>
            <pc:docMk/>
            <pc:sldMk cId="1484754753" sldId="358"/>
            <ac:picMk id="51" creationId="{AE33037F-7C4D-7A6E-9C39-6A8082E3C7F5}"/>
          </ac:picMkLst>
        </pc:picChg>
      </pc:sldChg>
      <pc:sldChg chg="delSp mod">
        <pc:chgData name="XuMingle" userId="6accb246-f179-42e5-8cc4-2c1a8de5b234" providerId="ADAL" clId="{7239A95B-E01F-4757-A496-F19E536A99E0}" dt="2022-11-17T05:27:23.540" v="6864" actId="478"/>
        <pc:sldMkLst>
          <pc:docMk/>
          <pc:sldMk cId="2681331595" sldId="359"/>
        </pc:sldMkLst>
        <pc:spChg chg="del">
          <ac:chgData name="XuMingle" userId="6accb246-f179-42e5-8cc4-2c1a8de5b234" providerId="ADAL" clId="{7239A95B-E01F-4757-A496-F19E536A99E0}" dt="2022-11-17T05:27:23.540" v="6864" actId="478"/>
          <ac:spMkLst>
            <pc:docMk/>
            <pc:sldMk cId="2681331595" sldId="359"/>
            <ac:spMk id="7" creationId="{B207B6BE-38C4-8B37-A171-1287FB0D33F1}"/>
          </ac:spMkLst>
        </pc:spChg>
      </pc:sldChg>
      <pc:sldChg chg="addSp delSp modSp mod delAnim modAnim">
        <pc:chgData name="XuMingle" userId="6accb246-f179-42e5-8cc4-2c1a8de5b234" providerId="ADAL" clId="{7239A95B-E01F-4757-A496-F19E536A99E0}" dt="2022-11-17T03:21:48.331" v="1318"/>
        <pc:sldMkLst>
          <pc:docMk/>
          <pc:sldMk cId="285288470" sldId="365"/>
        </pc:sldMkLst>
        <pc:spChg chg="add del mod">
          <ac:chgData name="XuMingle" userId="6accb246-f179-42e5-8cc4-2c1a8de5b234" providerId="ADAL" clId="{7239A95B-E01F-4757-A496-F19E536A99E0}" dt="2022-11-17T03:21:16.722" v="1311" actId="478"/>
          <ac:spMkLst>
            <pc:docMk/>
            <pc:sldMk cId="285288470" sldId="365"/>
            <ac:spMk id="6" creationId="{031B1872-A64E-4BAC-5CAD-E5F248A1E987}"/>
          </ac:spMkLst>
        </pc:spChg>
        <pc:spChg chg="add mod">
          <ac:chgData name="XuMingle" userId="6accb246-f179-42e5-8cc4-2c1a8de5b234" providerId="ADAL" clId="{7239A95B-E01F-4757-A496-F19E536A99E0}" dt="2022-11-17T03:21:40.888" v="1316" actId="2085"/>
          <ac:spMkLst>
            <pc:docMk/>
            <pc:sldMk cId="285288470" sldId="365"/>
            <ac:spMk id="7" creationId="{DC2070A8-802F-AA48-B9C5-85E1D26EA48B}"/>
          </ac:spMkLst>
        </pc:spChg>
      </pc:sldChg>
      <pc:sldChg chg="addSp delSp modSp mod delAnim modAnim">
        <pc:chgData name="XuMingle" userId="6accb246-f179-42e5-8cc4-2c1a8de5b234" providerId="ADAL" clId="{7239A95B-E01F-4757-A496-F19E536A99E0}" dt="2022-11-17T03:21:56.467" v="1321" actId="1076"/>
        <pc:sldMkLst>
          <pc:docMk/>
          <pc:sldMk cId="2318993376" sldId="368"/>
        </pc:sldMkLst>
        <pc:spChg chg="add del mod">
          <ac:chgData name="XuMingle" userId="6accb246-f179-42e5-8cc4-2c1a8de5b234" providerId="ADAL" clId="{7239A95B-E01F-4757-A496-F19E536A99E0}" dt="2022-11-17T03:21:54.081" v="1319" actId="478"/>
          <ac:spMkLst>
            <pc:docMk/>
            <pc:sldMk cId="2318993376" sldId="368"/>
            <ac:spMk id="9" creationId="{AB69ADDE-5914-889A-CFDB-5B0BD5B1EB2F}"/>
          </ac:spMkLst>
        </pc:spChg>
        <pc:spChg chg="add mod">
          <ac:chgData name="XuMingle" userId="6accb246-f179-42e5-8cc4-2c1a8de5b234" providerId="ADAL" clId="{7239A95B-E01F-4757-A496-F19E536A99E0}" dt="2022-11-17T03:21:56.467" v="1321" actId="1076"/>
          <ac:spMkLst>
            <pc:docMk/>
            <pc:sldMk cId="2318993376" sldId="368"/>
            <ac:spMk id="10" creationId="{3A29FE85-F7FD-E996-FE12-78A120BBE493}"/>
          </ac:spMkLst>
        </pc:spChg>
      </pc:sldChg>
      <pc:sldChg chg="modSp">
        <pc:chgData name="XuMingle" userId="6accb246-f179-42e5-8cc4-2c1a8de5b234" providerId="ADAL" clId="{7239A95B-E01F-4757-A496-F19E536A99E0}" dt="2022-11-17T03:22:20.987" v="1355" actId="20577"/>
        <pc:sldMkLst>
          <pc:docMk/>
          <pc:sldMk cId="1603675724" sldId="369"/>
        </pc:sldMkLst>
        <pc:spChg chg="mod">
          <ac:chgData name="XuMingle" userId="6accb246-f179-42e5-8cc4-2c1a8de5b234" providerId="ADAL" clId="{7239A95B-E01F-4757-A496-F19E536A99E0}" dt="2022-11-17T03:22:20.987" v="1355" actId="20577"/>
          <ac:spMkLst>
            <pc:docMk/>
            <pc:sldMk cId="1603675724" sldId="369"/>
            <ac:spMk id="5" creationId="{8A42E214-E06E-1E99-73C7-A82DD193FF46}"/>
          </ac:spMkLst>
        </pc:spChg>
      </pc:sldChg>
      <pc:sldChg chg="modSp">
        <pc:chgData name="XuMingle" userId="6accb246-f179-42e5-8cc4-2c1a8de5b234" providerId="ADAL" clId="{7239A95B-E01F-4757-A496-F19E536A99E0}" dt="2022-11-17T03:22:51.219" v="1360" actId="20577"/>
        <pc:sldMkLst>
          <pc:docMk/>
          <pc:sldMk cId="756476919" sldId="374"/>
        </pc:sldMkLst>
        <pc:spChg chg="mod">
          <ac:chgData name="XuMingle" userId="6accb246-f179-42e5-8cc4-2c1a8de5b234" providerId="ADAL" clId="{7239A95B-E01F-4757-A496-F19E536A99E0}" dt="2022-11-17T03:22:51.219" v="1360" actId="20577"/>
          <ac:spMkLst>
            <pc:docMk/>
            <pc:sldMk cId="756476919" sldId="374"/>
            <ac:spMk id="4" creationId="{E03C5678-DA1D-9714-CB8D-2C5277699FFE}"/>
          </ac:spMkLst>
        </pc:spChg>
      </pc:sldChg>
      <pc:sldChg chg="addSp modSp mod modAnim">
        <pc:chgData name="XuMingle" userId="6accb246-f179-42e5-8cc4-2c1a8de5b234" providerId="ADAL" clId="{7239A95B-E01F-4757-A496-F19E536A99E0}" dt="2022-11-17T03:26:02.430" v="1413" actId="1036"/>
        <pc:sldMkLst>
          <pc:docMk/>
          <pc:sldMk cId="12179632" sldId="377"/>
        </pc:sldMkLst>
        <pc:spChg chg="add mod">
          <ac:chgData name="XuMingle" userId="6accb246-f179-42e5-8cc4-2c1a8de5b234" providerId="ADAL" clId="{7239A95B-E01F-4757-A496-F19E536A99E0}" dt="2022-11-17T03:25:56.114" v="1395" actId="1076"/>
          <ac:spMkLst>
            <pc:docMk/>
            <pc:sldMk cId="12179632" sldId="377"/>
            <ac:spMk id="13" creationId="{EDB565F0-9ABE-5FF1-29F8-AC1389A9A229}"/>
          </ac:spMkLst>
        </pc:spChg>
        <pc:spChg chg="add mod">
          <ac:chgData name="XuMingle" userId="6accb246-f179-42e5-8cc4-2c1a8de5b234" providerId="ADAL" clId="{7239A95B-E01F-4757-A496-F19E536A99E0}" dt="2022-11-17T03:26:02.430" v="1413" actId="1036"/>
          <ac:spMkLst>
            <pc:docMk/>
            <pc:sldMk cId="12179632" sldId="377"/>
            <ac:spMk id="14" creationId="{0D723099-DCE4-CA9D-AC4B-FAAEB03AB98F}"/>
          </ac:spMkLst>
        </pc:spChg>
      </pc:sldChg>
      <pc:sldChg chg="addSp modSp mod modAnim">
        <pc:chgData name="XuMingle" userId="6accb246-f179-42e5-8cc4-2c1a8de5b234" providerId="ADAL" clId="{7239A95B-E01F-4757-A496-F19E536A99E0}" dt="2022-11-17T03:23:22.125" v="1365" actId="1076"/>
        <pc:sldMkLst>
          <pc:docMk/>
          <pc:sldMk cId="414123137" sldId="378"/>
        </pc:sldMkLst>
        <pc:spChg chg="add mod">
          <ac:chgData name="XuMingle" userId="6accb246-f179-42e5-8cc4-2c1a8de5b234" providerId="ADAL" clId="{7239A95B-E01F-4757-A496-F19E536A99E0}" dt="2022-11-17T03:23:22.125" v="1365" actId="1076"/>
          <ac:spMkLst>
            <pc:docMk/>
            <pc:sldMk cId="414123137" sldId="378"/>
            <ac:spMk id="9" creationId="{D05EE13F-9ECD-AA4F-1ED8-A19DAF6596E7}"/>
          </ac:spMkLst>
        </pc:spChg>
      </pc:sldChg>
      <pc:sldChg chg="addSp modSp mod modAnim">
        <pc:chgData name="XuMingle" userId="6accb246-f179-42e5-8cc4-2c1a8de5b234" providerId="ADAL" clId="{7239A95B-E01F-4757-A496-F19E536A99E0}" dt="2022-11-17T03:23:30.291" v="1369"/>
        <pc:sldMkLst>
          <pc:docMk/>
          <pc:sldMk cId="4258466962" sldId="379"/>
        </pc:sldMkLst>
        <pc:spChg chg="add mod">
          <ac:chgData name="XuMingle" userId="6accb246-f179-42e5-8cc4-2c1a8de5b234" providerId="ADAL" clId="{7239A95B-E01F-4757-A496-F19E536A99E0}" dt="2022-11-17T03:23:30.291" v="1369"/>
          <ac:spMkLst>
            <pc:docMk/>
            <pc:sldMk cId="4258466962" sldId="379"/>
            <ac:spMk id="7" creationId="{8F9EA311-6E56-1DCF-E199-53121EF00C1D}"/>
          </ac:spMkLst>
        </pc:spChg>
      </pc:sldChg>
      <pc:sldChg chg="addSp modSp mod modAnim">
        <pc:chgData name="XuMingle" userId="6accb246-f179-42e5-8cc4-2c1a8de5b234" providerId="ADAL" clId="{7239A95B-E01F-4757-A496-F19E536A99E0}" dt="2022-11-17T03:25:31.939" v="1393" actId="208"/>
        <pc:sldMkLst>
          <pc:docMk/>
          <pc:sldMk cId="630870169" sldId="383"/>
        </pc:sldMkLst>
        <pc:spChg chg="add mod">
          <ac:chgData name="XuMingle" userId="6accb246-f179-42e5-8cc4-2c1a8de5b234" providerId="ADAL" clId="{7239A95B-E01F-4757-A496-F19E536A99E0}" dt="2022-11-17T03:25:19.538" v="1392" actId="14100"/>
          <ac:spMkLst>
            <pc:docMk/>
            <pc:sldMk cId="630870169" sldId="383"/>
            <ac:spMk id="12" creationId="{782B98C8-AA1E-C186-3A9B-194B7E3BA081}"/>
          </ac:spMkLst>
        </pc:spChg>
        <pc:spChg chg="add mod">
          <ac:chgData name="XuMingle" userId="6accb246-f179-42e5-8cc4-2c1a8de5b234" providerId="ADAL" clId="{7239A95B-E01F-4757-A496-F19E536A99E0}" dt="2022-11-17T03:25:31.939" v="1393" actId="208"/>
          <ac:spMkLst>
            <pc:docMk/>
            <pc:sldMk cId="630870169" sldId="383"/>
            <ac:spMk id="13" creationId="{3EF76005-71B7-367A-DE2F-1953A6B70AB5}"/>
          </ac:spMkLst>
        </pc:spChg>
      </pc:sldChg>
      <pc:sldChg chg="modSp mod">
        <pc:chgData name="XuMingle" userId="6accb246-f179-42e5-8cc4-2c1a8de5b234" providerId="ADAL" clId="{7239A95B-E01F-4757-A496-F19E536A99E0}" dt="2022-11-17T00:55:14.910" v="22" actId="20577"/>
        <pc:sldMkLst>
          <pc:docMk/>
          <pc:sldMk cId="2696455467" sldId="384"/>
        </pc:sldMkLst>
        <pc:spChg chg="mod">
          <ac:chgData name="XuMingle" userId="6accb246-f179-42e5-8cc4-2c1a8de5b234" providerId="ADAL" clId="{7239A95B-E01F-4757-A496-F19E536A99E0}" dt="2022-11-17T00:55:14.910" v="22" actId="20577"/>
          <ac:spMkLst>
            <pc:docMk/>
            <pc:sldMk cId="2696455467" sldId="384"/>
            <ac:spMk id="4" creationId="{32D32BA7-69E8-A1FB-6B9C-F501F93BB9F7}"/>
          </ac:spMkLst>
        </pc:spChg>
      </pc:sldChg>
      <pc:sldChg chg="addSp modSp">
        <pc:chgData name="XuMingle" userId="6accb246-f179-42e5-8cc4-2c1a8de5b234" providerId="ADAL" clId="{7239A95B-E01F-4757-A496-F19E536A99E0}" dt="2022-11-17T03:24:28.048" v="1375"/>
        <pc:sldMkLst>
          <pc:docMk/>
          <pc:sldMk cId="2050981879" sldId="385"/>
        </pc:sldMkLst>
        <pc:spChg chg="add mod">
          <ac:chgData name="XuMingle" userId="6accb246-f179-42e5-8cc4-2c1a8de5b234" providerId="ADAL" clId="{7239A95B-E01F-4757-A496-F19E536A99E0}" dt="2022-11-17T03:24:28.048" v="1375"/>
          <ac:spMkLst>
            <pc:docMk/>
            <pc:sldMk cId="2050981879" sldId="385"/>
            <ac:spMk id="6" creationId="{E6D2A5D1-6C73-A4CE-970C-E33518030DBC}"/>
          </ac:spMkLst>
        </pc:spChg>
      </pc:sldChg>
      <pc:sldChg chg="addSp modSp mod">
        <pc:chgData name="XuMingle" userId="6accb246-f179-42e5-8cc4-2c1a8de5b234" providerId="ADAL" clId="{7239A95B-E01F-4757-A496-F19E536A99E0}" dt="2022-11-17T03:24:24.453" v="1374" actId="1076"/>
        <pc:sldMkLst>
          <pc:docMk/>
          <pc:sldMk cId="2256922826" sldId="386"/>
        </pc:sldMkLst>
        <pc:spChg chg="add mod">
          <ac:chgData name="XuMingle" userId="6accb246-f179-42e5-8cc4-2c1a8de5b234" providerId="ADAL" clId="{7239A95B-E01F-4757-A496-F19E536A99E0}" dt="2022-11-17T03:24:24.453" v="1374" actId="1076"/>
          <ac:spMkLst>
            <pc:docMk/>
            <pc:sldMk cId="2256922826" sldId="386"/>
            <ac:spMk id="6" creationId="{D40548BD-5549-3D94-43C7-DFD8AA685EE0}"/>
          </ac:spMkLst>
        </pc:spChg>
      </pc:sldChg>
      <pc:sldChg chg="addSp modSp mod">
        <pc:chgData name="XuMingle" userId="6accb246-f179-42e5-8cc4-2c1a8de5b234" providerId="ADAL" clId="{7239A95B-E01F-4757-A496-F19E536A99E0}" dt="2022-11-17T03:53:34.995" v="2270" actId="20577"/>
        <pc:sldMkLst>
          <pc:docMk/>
          <pc:sldMk cId="3850188783" sldId="387"/>
        </pc:sldMkLst>
        <pc:spChg chg="mod">
          <ac:chgData name="XuMingle" userId="6accb246-f179-42e5-8cc4-2c1a8de5b234" providerId="ADAL" clId="{7239A95B-E01F-4757-A496-F19E536A99E0}" dt="2022-11-17T03:53:34.995" v="2270" actId="20577"/>
          <ac:spMkLst>
            <pc:docMk/>
            <pc:sldMk cId="3850188783" sldId="387"/>
            <ac:spMk id="5" creationId="{6031DBBF-1D7F-DAF4-6B36-172C146328D2}"/>
          </ac:spMkLst>
        </pc:spChg>
        <pc:spChg chg="add mod">
          <ac:chgData name="XuMingle" userId="6accb246-f179-42e5-8cc4-2c1a8de5b234" providerId="ADAL" clId="{7239A95B-E01F-4757-A496-F19E536A99E0}" dt="2022-11-17T03:24:35.360" v="1376"/>
          <ac:spMkLst>
            <pc:docMk/>
            <pc:sldMk cId="3850188783" sldId="387"/>
            <ac:spMk id="8" creationId="{959E22D8-DE32-B7F9-84C3-B28340F38763}"/>
          </ac:spMkLst>
        </pc:spChg>
      </pc:sldChg>
      <pc:sldChg chg="addSp modSp mod">
        <pc:chgData name="XuMingle" userId="6accb246-f179-42e5-8cc4-2c1a8de5b234" providerId="ADAL" clId="{7239A95B-E01F-4757-A496-F19E536A99E0}" dt="2022-11-17T03:53:31.175" v="2269" actId="1076"/>
        <pc:sldMkLst>
          <pc:docMk/>
          <pc:sldMk cId="2041067279" sldId="388"/>
        </pc:sldMkLst>
        <pc:spChg chg="mod">
          <ac:chgData name="XuMingle" userId="6accb246-f179-42e5-8cc4-2c1a8de5b234" providerId="ADAL" clId="{7239A95B-E01F-4757-A496-F19E536A99E0}" dt="2022-11-17T03:53:31.175" v="2269" actId="1076"/>
          <ac:spMkLst>
            <pc:docMk/>
            <pc:sldMk cId="2041067279" sldId="388"/>
            <ac:spMk id="4" creationId="{10450375-7EB1-9178-FC46-00C2E2311103}"/>
          </ac:spMkLst>
        </pc:spChg>
        <pc:spChg chg="add mod">
          <ac:chgData name="XuMingle" userId="6accb246-f179-42e5-8cc4-2c1a8de5b234" providerId="ADAL" clId="{7239A95B-E01F-4757-A496-F19E536A99E0}" dt="2022-11-17T03:24:37.221" v="1377"/>
          <ac:spMkLst>
            <pc:docMk/>
            <pc:sldMk cId="2041067279" sldId="388"/>
            <ac:spMk id="6" creationId="{06A885C3-33E8-B134-25F7-3AE468AA27E3}"/>
          </ac:spMkLst>
        </pc:spChg>
      </pc:sldChg>
      <pc:sldChg chg="addSp delSp modSp mod">
        <pc:chgData name="XuMingle" userId="6accb246-f179-42e5-8cc4-2c1a8de5b234" providerId="ADAL" clId="{7239A95B-E01F-4757-A496-F19E536A99E0}" dt="2022-11-17T03:54:05.680" v="2272" actId="1076"/>
        <pc:sldMkLst>
          <pc:docMk/>
          <pc:sldMk cId="2473004873" sldId="389"/>
        </pc:sldMkLst>
        <pc:spChg chg="mod">
          <ac:chgData name="XuMingle" userId="6accb246-f179-42e5-8cc4-2c1a8de5b234" providerId="ADAL" clId="{7239A95B-E01F-4757-A496-F19E536A99E0}" dt="2022-11-17T02:58:31.330" v="1055"/>
          <ac:spMkLst>
            <pc:docMk/>
            <pc:sldMk cId="2473004873" sldId="389"/>
            <ac:spMk id="2" creationId="{79D76D89-AF27-3A16-1D2C-337F975171FC}"/>
          </ac:spMkLst>
        </pc:spChg>
        <pc:spChg chg="mod">
          <ac:chgData name="XuMingle" userId="6accb246-f179-42e5-8cc4-2c1a8de5b234" providerId="ADAL" clId="{7239A95B-E01F-4757-A496-F19E536A99E0}" dt="2022-11-17T03:54:00.048" v="2271" actId="1076"/>
          <ac:spMkLst>
            <pc:docMk/>
            <pc:sldMk cId="2473004873" sldId="389"/>
            <ac:spMk id="4" creationId="{3B26BE2F-7138-8A8D-7B7E-8DE511031084}"/>
          </ac:spMkLst>
        </pc:spChg>
        <pc:spChg chg="del mod">
          <ac:chgData name="XuMingle" userId="6accb246-f179-42e5-8cc4-2c1a8de5b234" providerId="ADAL" clId="{7239A95B-E01F-4757-A496-F19E536A99E0}" dt="2022-11-17T03:14:30.224" v="1197" actId="478"/>
          <ac:spMkLst>
            <pc:docMk/>
            <pc:sldMk cId="2473004873" sldId="389"/>
            <ac:spMk id="5" creationId="{FB6F1BA4-E171-7F18-5B3D-693A11512CE4}"/>
          </ac:spMkLst>
        </pc:spChg>
        <pc:spChg chg="add mod">
          <ac:chgData name="XuMingle" userId="6accb246-f179-42e5-8cc4-2c1a8de5b234" providerId="ADAL" clId="{7239A95B-E01F-4757-A496-F19E536A99E0}" dt="2022-11-17T03:54:05.680" v="2272" actId="1076"/>
          <ac:spMkLst>
            <pc:docMk/>
            <pc:sldMk cId="2473004873" sldId="389"/>
            <ac:spMk id="28" creationId="{7B783241-BAD6-1C5E-C8C2-2A581820A3DC}"/>
          </ac:spMkLst>
        </pc:spChg>
        <pc:spChg chg="add mod">
          <ac:chgData name="XuMingle" userId="6accb246-f179-42e5-8cc4-2c1a8de5b234" providerId="ADAL" clId="{7239A95B-E01F-4757-A496-F19E536A99E0}" dt="2022-11-17T03:14:47.571" v="1204" actId="571"/>
          <ac:spMkLst>
            <pc:docMk/>
            <pc:sldMk cId="2473004873" sldId="389"/>
            <ac:spMk id="29" creationId="{DE9C175E-D7F9-FBE9-3021-345222BA32C8}"/>
          </ac:spMkLst>
        </pc:spChg>
        <pc:spChg chg="add del mod">
          <ac:chgData name="XuMingle" userId="6accb246-f179-42e5-8cc4-2c1a8de5b234" providerId="ADAL" clId="{7239A95B-E01F-4757-A496-F19E536A99E0}" dt="2022-11-17T03:15:11.693" v="1226" actId="478"/>
          <ac:spMkLst>
            <pc:docMk/>
            <pc:sldMk cId="2473004873" sldId="389"/>
            <ac:spMk id="30" creationId="{59295020-7474-CE17-04F8-3847EED062AA}"/>
          </ac:spMkLst>
        </pc:spChg>
        <pc:spChg chg="add mod">
          <ac:chgData name="XuMingle" userId="6accb246-f179-42e5-8cc4-2c1a8de5b234" providerId="ADAL" clId="{7239A95B-E01F-4757-A496-F19E536A99E0}" dt="2022-11-17T03:54:05.680" v="2272" actId="1076"/>
          <ac:spMkLst>
            <pc:docMk/>
            <pc:sldMk cId="2473004873" sldId="389"/>
            <ac:spMk id="31" creationId="{B9171FD7-EFE5-9CCE-6C5C-0E1E89031139}"/>
          </ac:spMkLst>
        </pc:spChg>
        <pc:picChg chg="del">
          <ac:chgData name="XuMingle" userId="6accb246-f179-42e5-8cc4-2c1a8de5b234" providerId="ADAL" clId="{7239A95B-E01F-4757-A496-F19E536A99E0}" dt="2022-11-17T03:14:30.224" v="1197" actId="478"/>
          <ac:picMkLst>
            <pc:docMk/>
            <pc:sldMk cId="2473004873" sldId="389"/>
            <ac:picMk id="26" creationId="{2F8CE3E3-F6E4-A953-E09A-06EF5074008E}"/>
          </ac:picMkLst>
        </pc:picChg>
        <pc:picChg chg="add mod">
          <ac:chgData name="XuMingle" userId="6accb246-f179-42e5-8cc4-2c1a8de5b234" providerId="ADAL" clId="{7239A95B-E01F-4757-A496-F19E536A99E0}" dt="2022-11-17T03:54:05.680" v="2272" actId="1076"/>
          <ac:picMkLst>
            <pc:docMk/>
            <pc:sldMk cId="2473004873" sldId="389"/>
            <ac:picMk id="27" creationId="{274D49DF-6E1F-DF80-A6A9-B54AC212D25B}"/>
          </ac:picMkLst>
        </pc:picChg>
        <pc:picChg chg="add mod">
          <ac:chgData name="XuMingle" userId="6accb246-f179-42e5-8cc4-2c1a8de5b234" providerId="ADAL" clId="{7239A95B-E01F-4757-A496-F19E536A99E0}" dt="2022-11-17T03:54:05.680" v="2272" actId="1076"/>
          <ac:picMkLst>
            <pc:docMk/>
            <pc:sldMk cId="2473004873" sldId="389"/>
            <ac:picMk id="32" creationId="{608D2658-77CD-04CA-9219-362E7F1142BE}"/>
          </ac:picMkLst>
        </pc:picChg>
      </pc:sldChg>
      <pc:sldChg chg="modSp mod">
        <pc:chgData name="XuMingle" userId="6accb246-f179-42e5-8cc4-2c1a8de5b234" providerId="ADAL" clId="{7239A95B-E01F-4757-A496-F19E536A99E0}" dt="2022-11-17T03:54:15.774" v="2275" actId="1076"/>
        <pc:sldMkLst>
          <pc:docMk/>
          <pc:sldMk cId="1446071783" sldId="390"/>
        </pc:sldMkLst>
        <pc:spChg chg="mod">
          <ac:chgData name="XuMingle" userId="6accb246-f179-42e5-8cc4-2c1a8de5b234" providerId="ADAL" clId="{7239A95B-E01F-4757-A496-F19E536A99E0}" dt="2022-11-17T02:58:34.173" v="1056"/>
          <ac:spMkLst>
            <pc:docMk/>
            <pc:sldMk cId="1446071783" sldId="390"/>
            <ac:spMk id="2" creationId="{79A72E1E-5437-2B71-CCDE-99AF922086E2}"/>
          </ac:spMkLst>
        </pc:spChg>
        <pc:spChg chg="mod">
          <ac:chgData name="XuMingle" userId="6accb246-f179-42e5-8cc4-2c1a8de5b234" providerId="ADAL" clId="{7239A95B-E01F-4757-A496-F19E536A99E0}" dt="2022-11-17T03:54:13.546" v="2274" actId="1076"/>
          <ac:spMkLst>
            <pc:docMk/>
            <pc:sldMk cId="1446071783" sldId="390"/>
            <ac:spMk id="4" creationId="{1AD19413-A059-0AE3-D7B7-4ED7CB385907}"/>
          </ac:spMkLst>
        </pc:spChg>
        <pc:picChg chg="mod">
          <ac:chgData name="XuMingle" userId="6accb246-f179-42e5-8cc4-2c1a8de5b234" providerId="ADAL" clId="{7239A95B-E01F-4757-A496-F19E536A99E0}" dt="2022-11-17T03:54:15.774" v="2275" actId="1076"/>
          <ac:picMkLst>
            <pc:docMk/>
            <pc:sldMk cId="1446071783" sldId="390"/>
            <ac:picMk id="5" creationId="{DED74183-B81C-8C5B-FDA7-B399E5E04663}"/>
          </ac:picMkLst>
        </pc:picChg>
      </pc:sldChg>
      <pc:sldChg chg="modSp mod">
        <pc:chgData name="XuMingle" userId="6accb246-f179-42e5-8cc4-2c1a8de5b234" providerId="ADAL" clId="{7239A95B-E01F-4757-A496-F19E536A99E0}" dt="2022-11-17T02:58:40.844" v="1058"/>
        <pc:sldMkLst>
          <pc:docMk/>
          <pc:sldMk cId="2127045895" sldId="391"/>
        </pc:sldMkLst>
        <pc:spChg chg="mod">
          <ac:chgData name="XuMingle" userId="6accb246-f179-42e5-8cc4-2c1a8de5b234" providerId="ADAL" clId="{7239A95B-E01F-4757-A496-F19E536A99E0}" dt="2022-11-17T02:58:40.844" v="1058"/>
          <ac:spMkLst>
            <pc:docMk/>
            <pc:sldMk cId="2127045895" sldId="391"/>
            <ac:spMk id="2" creationId="{EE3D1EFF-04D4-05BC-FFB5-47AD99234B15}"/>
          </ac:spMkLst>
        </pc:spChg>
        <pc:spChg chg="mod">
          <ac:chgData name="XuMingle" userId="6accb246-f179-42e5-8cc4-2c1a8de5b234" providerId="ADAL" clId="{7239A95B-E01F-4757-A496-F19E536A99E0}" dt="2022-11-17T01:14:22.429" v="419" actId="207"/>
          <ac:spMkLst>
            <pc:docMk/>
            <pc:sldMk cId="2127045895" sldId="391"/>
            <ac:spMk id="4" creationId="{3F9D7088-D17E-9959-4130-BC19AAC49C2D}"/>
          </ac:spMkLst>
        </pc:spChg>
      </pc:sldChg>
      <pc:sldChg chg="modNotesTx">
        <pc:chgData name="XuMingle" userId="6accb246-f179-42e5-8cc4-2c1a8de5b234" providerId="ADAL" clId="{7239A95B-E01F-4757-A496-F19E536A99E0}" dt="2022-11-17T03:30:14.977" v="1830" actId="20577"/>
        <pc:sldMkLst>
          <pc:docMk/>
          <pc:sldMk cId="1472629936" sldId="393"/>
        </pc:sldMkLst>
      </pc:sldChg>
      <pc:sldChg chg="addSp modSp mod modNotesTx">
        <pc:chgData name="XuMingle" userId="6accb246-f179-42e5-8cc4-2c1a8de5b234" providerId="ADAL" clId="{7239A95B-E01F-4757-A496-F19E536A99E0}" dt="2022-11-17T05:19:54.545" v="6583" actId="20577"/>
        <pc:sldMkLst>
          <pc:docMk/>
          <pc:sldMk cId="1336198951" sldId="394"/>
        </pc:sldMkLst>
        <pc:spChg chg="mod">
          <ac:chgData name="XuMingle" userId="6accb246-f179-42e5-8cc4-2c1a8de5b234" providerId="ADAL" clId="{7239A95B-E01F-4757-A496-F19E536A99E0}" dt="2022-11-17T01:43:54.256" v="754" actId="20577"/>
          <ac:spMkLst>
            <pc:docMk/>
            <pc:sldMk cId="1336198951" sldId="394"/>
            <ac:spMk id="9" creationId="{64C68480-D927-7A8C-A0BE-9FCA142547B8}"/>
          </ac:spMkLst>
        </pc:spChg>
        <pc:spChg chg="add mod">
          <ac:chgData name="XuMingle" userId="6accb246-f179-42e5-8cc4-2c1a8de5b234" providerId="ADAL" clId="{7239A95B-E01F-4757-A496-F19E536A99E0}" dt="2022-11-17T03:44:20.675" v="2222" actId="20577"/>
          <ac:spMkLst>
            <pc:docMk/>
            <pc:sldMk cId="1336198951" sldId="394"/>
            <ac:spMk id="11" creationId="{344AFA8F-0119-6A32-3DA4-02F7B3E7202A}"/>
          </ac:spMkLst>
        </pc:spChg>
      </pc:sldChg>
      <pc:sldChg chg="addSp delSp modSp add mod">
        <pc:chgData name="XuMingle" userId="6accb246-f179-42e5-8cc4-2c1a8de5b234" providerId="ADAL" clId="{7239A95B-E01F-4757-A496-F19E536A99E0}" dt="2022-11-17T03:55:11.842" v="2282" actId="20577"/>
        <pc:sldMkLst>
          <pc:docMk/>
          <pc:sldMk cId="2006888171" sldId="395"/>
        </pc:sldMkLst>
        <pc:spChg chg="mod">
          <ac:chgData name="XuMingle" userId="6accb246-f179-42e5-8cc4-2c1a8de5b234" providerId="ADAL" clId="{7239A95B-E01F-4757-A496-F19E536A99E0}" dt="2022-11-17T01:15:24.052" v="420" actId="20577"/>
          <ac:spMkLst>
            <pc:docMk/>
            <pc:sldMk cId="2006888171" sldId="395"/>
            <ac:spMk id="2" creationId="{EE3D1EFF-04D4-05BC-FFB5-47AD99234B15}"/>
          </ac:spMkLst>
        </pc:spChg>
        <pc:spChg chg="add del mod">
          <ac:chgData name="XuMingle" userId="6accb246-f179-42e5-8cc4-2c1a8de5b234" providerId="ADAL" clId="{7239A95B-E01F-4757-A496-F19E536A99E0}" dt="2022-11-17T03:55:11.842" v="2282" actId="20577"/>
          <ac:spMkLst>
            <pc:docMk/>
            <pc:sldMk cId="2006888171" sldId="395"/>
            <ac:spMk id="4" creationId="{3F9D7088-D17E-9959-4130-BC19AAC49C2D}"/>
          </ac:spMkLst>
        </pc:spChg>
        <pc:spChg chg="add del mod">
          <ac:chgData name="XuMingle" userId="6accb246-f179-42e5-8cc4-2c1a8de5b234" providerId="ADAL" clId="{7239A95B-E01F-4757-A496-F19E536A99E0}" dt="2022-11-17T01:11:00.284" v="305" actId="478"/>
          <ac:spMkLst>
            <pc:docMk/>
            <pc:sldMk cId="2006888171" sldId="395"/>
            <ac:spMk id="5" creationId="{8DAC01C0-9E36-F085-1F3D-48223C7323FE}"/>
          </ac:spMkLst>
        </pc:spChg>
      </pc:sldChg>
      <pc:sldChg chg="delSp add del mod">
        <pc:chgData name="XuMingle" userId="6accb246-f179-42e5-8cc4-2c1a8de5b234" providerId="ADAL" clId="{7239A95B-E01F-4757-A496-F19E536A99E0}" dt="2022-11-17T01:53:07.416" v="775" actId="47"/>
        <pc:sldMkLst>
          <pc:docMk/>
          <pc:sldMk cId="958519771" sldId="396"/>
        </pc:sldMkLst>
        <pc:graphicFrameChg chg="del">
          <ac:chgData name="XuMingle" userId="6accb246-f179-42e5-8cc4-2c1a8de5b234" providerId="ADAL" clId="{7239A95B-E01F-4757-A496-F19E536A99E0}" dt="2022-11-17T01:51:42.975" v="765" actId="478"/>
          <ac:graphicFrameMkLst>
            <pc:docMk/>
            <pc:sldMk cId="958519771" sldId="396"/>
            <ac:graphicFrameMk id="7" creationId="{C17672F5-16E8-2DA7-3E8E-FAEF7371EDBB}"/>
          </ac:graphicFrameMkLst>
        </pc:graphicFrameChg>
      </pc:sldChg>
      <pc:sldChg chg="add del">
        <pc:chgData name="XuMingle" userId="6accb246-f179-42e5-8cc4-2c1a8de5b234" providerId="ADAL" clId="{7239A95B-E01F-4757-A496-F19E536A99E0}" dt="2022-11-17T01:51:15.940" v="763"/>
        <pc:sldMkLst>
          <pc:docMk/>
          <pc:sldMk cId="3395350688" sldId="396"/>
        </pc:sldMkLst>
      </pc:sldChg>
      <pc:sldChg chg="addSp delSp add modNotesTx">
        <pc:chgData name="XuMingle" userId="6accb246-f179-42e5-8cc4-2c1a8de5b234" providerId="ADAL" clId="{7239A95B-E01F-4757-A496-F19E536A99E0}" dt="2022-11-17T03:31:24.831" v="2019" actId="20577"/>
        <pc:sldMkLst>
          <pc:docMk/>
          <pc:sldMk cId="2955887615" sldId="397"/>
        </pc:sldMkLst>
        <pc:picChg chg="add del">
          <ac:chgData name="XuMingle" userId="6accb246-f179-42e5-8cc4-2c1a8de5b234" providerId="ADAL" clId="{7239A95B-E01F-4757-A496-F19E536A99E0}" dt="2022-11-17T02:01:16.898" v="797" actId="478"/>
          <ac:picMkLst>
            <pc:docMk/>
            <pc:sldMk cId="2955887615" sldId="397"/>
            <ac:picMk id="8" creationId="{5593EC20-BC73-B52F-6644-90F26FFEA3FC}"/>
          </ac:picMkLst>
        </pc:picChg>
        <pc:picChg chg="add del">
          <ac:chgData name="XuMingle" userId="6accb246-f179-42e5-8cc4-2c1a8de5b234" providerId="ADAL" clId="{7239A95B-E01F-4757-A496-F19E536A99E0}" dt="2022-11-17T02:01:16.898" v="797" actId="478"/>
          <ac:picMkLst>
            <pc:docMk/>
            <pc:sldMk cId="2955887615" sldId="397"/>
            <ac:picMk id="9" creationId="{52D893E8-66B8-818B-482D-33D0911E1BDE}"/>
          </ac:picMkLst>
        </pc:picChg>
      </pc:sldChg>
      <pc:sldChg chg="addSp delSp modSp new mod modNotesTx">
        <pc:chgData name="XuMingle" userId="6accb246-f179-42e5-8cc4-2c1a8de5b234" providerId="ADAL" clId="{7239A95B-E01F-4757-A496-F19E536A99E0}" dt="2022-11-17T04:33:05.907" v="2443" actId="20577"/>
        <pc:sldMkLst>
          <pc:docMk/>
          <pc:sldMk cId="1263725448" sldId="398"/>
        </pc:sldMkLst>
        <pc:spChg chg="mod">
          <ac:chgData name="XuMingle" userId="6accb246-f179-42e5-8cc4-2c1a8de5b234" providerId="ADAL" clId="{7239A95B-E01F-4757-A496-F19E536A99E0}" dt="2022-11-17T02:58:14.360" v="1054" actId="20577"/>
          <ac:spMkLst>
            <pc:docMk/>
            <pc:sldMk cId="1263725448" sldId="398"/>
            <ac:spMk id="2" creationId="{F4E7C211-8D2B-4A66-E061-DDBB022A166C}"/>
          </ac:spMkLst>
        </pc:spChg>
        <pc:spChg chg="add mod">
          <ac:chgData name="XuMingle" userId="6accb246-f179-42e5-8cc4-2c1a8de5b234" providerId="ADAL" clId="{7239A95B-E01F-4757-A496-F19E536A99E0}" dt="2022-11-17T03:05:00.487" v="1138" actId="20577"/>
          <ac:spMkLst>
            <pc:docMk/>
            <pc:sldMk cId="1263725448" sldId="398"/>
            <ac:spMk id="4" creationId="{50B38430-1B8D-84B5-EB45-1D76E6F95A62}"/>
          </ac:spMkLst>
        </pc:spChg>
        <pc:spChg chg="add mod">
          <ac:chgData name="XuMingle" userId="6accb246-f179-42e5-8cc4-2c1a8de5b234" providerId="ADAL" clId="{7239A95B-E01F-4757-A496-F19E536A99E0}" dt="2022-11-17T03:03:36.737" v="1116" actId="555"/>
          <ac:spMkLst>
            <pc:docMk/>
            <pc:sldMk cId="1263725448" sldId="398"/>
            <ac:spMk id="5" creationId="{3E9D76C8-A19E-5A07-4A5A-7D3DC35B93EF}"/>
          </ac:spMkLst>
        </pc:spChg>
        <pc:spChg chg="add mod">
          <ac:chgData name="XuMingle" userId="6accb246-f179-42e5-8cc4-2c1a8de5b234" providerId="ADAL" clId="{7239A95B-E01F-4757-A496-F19E536A99E0}" dt="2022-11-17T03:03:36.737" v="1116" actId="555"/>
          <ac:spMkLst>
            <pc:docMk/>
            <pc:sldMk cId="1263725448" sldId="398"/>
            <ac:spMk id="8" creationId="{7055E593-E38F-7440-4265-BAA0D574766A}"/>
          </ac:spMkLst>
        </pc:spChg>
        <pc:spChg chg="add mod">
          <ac:chgData name="XuMingle" userId="6accb246-f179-42e5-8cc4-2c1a8de5b234" providerId="ADAL" clId="{7239A95B-E01F-4757-A496-F19E536A99E0}" dt="2022-11-17T03:04:07.941" v="1118" actId="1076"/>
          <ac:spMkLst>
            <pc:docMk/>
            <pc:sldMk cId="1263725448" sldId="398"/>
            <ac:spMk id="19" creationId="{2AF06247-50E6-21C2-773A-8BBFFB138813}"/>
          </ac:spMkLst>
        </pc:spChg>
        <pc:spChg chg="add mod">
          <ac:chgData name="XuMingle" userId="6accb246-f179-42e5-8cc4-2c1a8de5b234" providerId="ADAL" clId="{7239A95B-E01F-4757-A496-F19E536A99E0}" dt="2022-11-17T03:04:33.479" v="1121" actId="1076"/>
          <ac:spMkLst>
            <pc:docMk/>
            <pc:sldMk cId="1263725448" sldId="398"/>
            <ac:spMk id="20" creationId="{E540A094-6A0A-7DC3-73B0-2BB2F0B919F0}"/>
          </ac:spMkLst>
        </pc:spChg>
        <pc:spChg chg="add mod">
          <ac:chgData name="XuMingle" userId="6accb246-f179-42e5-8cc4-2c1a8de5b234" providerId="ADAL" clId="{7239A95B-E01F-4757-A496-F19E536A99E0}" dt="2022-11-17T03:10:27.428" v="1163" actId="1076"/>
          <ac:spMkLst>
            <pc:docMk/>
            <pc:sldMk cId="1263725448" sldId="398"/>
            <ac:spMk id="21" creationId="{06C17660-7CE2-6D66-293E-06ECFB4E1A72}"/>
          </ac:spMkLst>
        </pc:spChg>
        <pc:spChg chg="add mod">
          <ac:chgData name="XuMingle" userId="6accb246-f179-42e5-8cc4-2c1a8de5b234" providerId="ADAL" clId="{7239A95B-E01F-4757-A496-F19E536A99E0}" dt="2022-11-17T03:10:33.095" v="1164" actId="1076"/>
          <ac:spMkLst>
            <pc:docMk/>
            <pc:sldMk cId="1263725448" sldId="398"/>
            <ac:spMk id="22" creationId="{B8C42D3F-7483-D926-2477-5BF63BE535B3}"/>
          </ac:spMkLst>
        </pc:spChg>
        <pc:picChg chg="add del mod">
          <ac:chgData name="XuMingle" userId="6accb246-f179-42e5-8cc4-2c1a8de5b234" providerId="ADAL" clId="{7239A95B-E01F-4757-A496-F19E536A99E0}" dt="2022-11-17T03:12:30.512" v="1182" actId="478"/>
          <ac:picMkLst>
            <pc:docMk/>
            <pc:sldMk cId="1263725448" sldId="398"/>
            <ac:picMk id="24" creationId="{693F7198-9F08-E199-8C56-0DD74BCBB020}"/>
          </ac:picMkLst>
        </pc:picChg>
        <pc:picChg chg="add mod">
          <ac:chgData name="XuMingle" userId="6accb246-f179-42e5-8cc4-2c1a8de5b234" providerId="ADAL" clId="{7239A95B-E01F-4757-A496-F19E536A99E0}" dt="2022-11-17T03:13:15.644" v="1193" actId="14100"/>
          <ac:picMkLst>
            <pc:docMk/>
            <pc:sldMk cId="1263725448" sldId="398"/>
            <ac:picMk id="26" creationId="{4D4C56DC-430F-A4FA-28F9-C741771CF098}"/>
          </ac:picMkLst>
        </pc:picChg>
        <pc:picChg chg="add mod">
          <ac:chgData name="XuMingle" userId="6accb246-f179-42e5-8cc4-2c1a8de5b234" providerId="ADAL" clId="{7239A95B-E01F-4757-A496-F19E536A99E0}" dt="2022-11-17T03:12:59.644" v="1191" actId="1076"/>
          <ac:picMkLst>
            <pc:docMk/>
            <pc:sldMk cId="1263725448" sldId="398"/>
            <ac:picMk id="28" creationId="{538810AD-84E4-5F34-BB99-C2216E9C7743}"/>
          </ac:picMkLst>
        </pc:picChg>
        <pc:cxnChg chg="add mod">
          <ac:chgData name="XuMingle" userId="6accb246-f179-42e5-8cc4-2c1a8de5b234" providerId="ADAL" clId="{7239A95B-E01F-4757-A496-F19E536A99E0}" dt="2022-11-17T03:03:36.737" v="1116" actId="555"/>
          <ac:cxnSpMkLst>
            <pc:docMk/>
            <pc:sldMk cId="1263725448" sldId="398"/>
            <ac:cxnSpMk id="6" creationId="{D04DE5B7-6F06-2CCE-172D-031AB94664C0}"/>
          </ac:cxnSpMkLst>
        </pc:cxnChg>
        <pc:cxnChg chg="add mod">
          <ac:chgData name="XuMingle" userId="6accb246-f179-42e5-8cc4-2c1a8de5b234" providerId="ADAL" clId="{7239A95B-E01F-4757-A496-F19E536A99E0}" dt="2022-11-17T03:03:36.737" v="1116" actId="555"/>
          <ac:cxnSpMkLst>
            <pc:docMk/>
            <pc:sldMk cId="1263725448" sldId="398"/>
            <ac:cxnSpMk id="7" creationId="{C2D9E84C-3B2F-B93F-AD62-59940694E3FA}"/>
          </ac:cxnSpMkLst>
        </pc:cxnChg>
      </pc:sldChg>
      <pc:sldChg chg="delSp modSp add mod">
        <pc:chgData name="XuMingle" userId="6accb246-f179-42e5-8cc4-2c1a8de5b234" providerId="ADAL" clId="{7239A95B-E01F-4757-A496-F19E536A99E0}" dt="2022-11-17T03:54:09.974" v="2273" actId="1076"/>
        <pc:sldMkLst>
          <pc:docMk/>
          <pc:sldMk cId="3479134105" sldId="399"/>
        </pc:sldMkLst>
        <pc:spChg chg="del">
          <ac:chgData name="XuMingle" userId="6accb246-f179-42e5-8cc4-2c1a8de5b234" providerId="ADAL" clId="{7239A95B-E01F-4757-A496-F19E536A99E0}" dt="2022-11-17T03:14:16.720" v="1195" actId="478"/>
          <ac:spMkLst>
            <pc:docMk/>
            <pc:sldMk cId="3479134105" sldId="399"/>
            <ac:spMk id="4" creationId="{3B26BE2F-7138-8A8D-7B7E-8DE511031084}"/>
          </ac:spMkLst>
        </pc:spChg>
        <pc:spChg chg="mod">
          <ac:chgData name="XuMingle" userId="6accb246-f179-42e5-8cc4-2c1a8de5b234" providerId="ADAL" clId="{7239A95B-E01F-4757-A496-F19E536A99E0}" dt="2022-11-17T03:54:09.974" v="2273" actId="1076"/>
          <ac:spMkLst>
            <pc:docMk/>
            <pc:sldMk cId="3479134105" sldId="399"/>
            <ac:spMk id="5" creationId="{FB6F1BA4-E171-7F18-5B3D-693A11512CE4}"/>
          </ac:spMkLst>
        </pc:spChg>
        <pc:picChg chg="mod">
          <ac:chgData name="XuMingle" userId="6accb246-f179-42e5-8cc4-2c1a8de5b234" providerId="ADAL" clId="{7239A95B-E01F-4757-A496-F19E536A99E0}" dt="2022-11-17T03:14:24.638" v="1196" actId="1076"/>
          <ac:picMkLst>
            <pc:docMk/>
            <pc:sldMk cId="3479134105" sldId="399"/>
            <ac:picMk id="26" creationId="{2F8CE3E3-F6E4-A953-E09A-06EF5074008E}"/>
          </ac:picMkLst>
        </pc:picChg>
      </pc:sldChg>
    </pc:docChg>
  </pc:docChgLst>
  <pc:docChgLst>
    <pc:chgData name="XuMingle" userId="6accb246-f179-42e5-8cc4-2c1a8de5b234" providerId="ADAL" clId="{CCDA9FFB-413A-41CC-9328-459EF398274B}"/>
    <pc:docChg chg="addSld delSld">
      <pc:chgData name="XuMingle" userId="6accb246-f179-42e5-8cc4-2c1a8de5b234" providerId="ADAL" clId="{CCDA9FFB-413A-41CC-9328-459EF398274B}" dt="2023-06-07T04:30:48.303" v="2" actId="47"/>
      <pc:docMkLst>
        <pc:docMk/>
      </pc:docMkLst>
      <pc:sldChg chg="new">
        <pc:chgData name="XuMingle" userId="6accb246-f179-42e5-8cc4-2c1a8de5b234" providerId="ADAL" clId="{CCDA9FFB-413A-41CC-9328-459EF398274B}" dt="2023-06-07T04:30:39.332" v="0" actId="680"/>
        <pc:sldMkLst>
          <pc:docMk/>
          <pc:sldMk cId="800640441" sldId="257"/>
        </pc:sldMkLst>
      </pc:sldChg>
      <pc:sldChg chg="new del">
        <pc:chgData name="XuMingle" userId="6accb246-f179-42e5-8cc4-2c1a8de5b234" providerId="ADAL" clId="{CCDA9FFB-413A-41CC-9328-459EF398274B}" dt="2023-06-07T04:30:48.303" v="2" actId="47"/>
        <pc:sldMkLst>
          <pc:docMk/>
          <pc:sldMk cId="3257037143" sldId="258"/>
        </pc:sldMkLst>
      </pc:sldChg>
    </pc:docChg>
  </pc:docChgLst>
  <pc:docChgLst>
    <pc:chgData name="XuMingle" userId="6accb246-f179-42e5-8cc4-2c1a8de5b234" providerId="ADAL" clId="{B147D822-8E5D-4AA0-A299-7F3E7C0C1A34}"/>
    <pc:docChg chg="undo custSel addSld delSld modSld modMainMaster">
      <pc:chgData name="XuMingle" userId="6accb246-f179-42e5-8cc4-2c1a8de5b234" providerId="ADAL" clId="{B147D822-8E5D-4AA0-A299-7F3E7C0C1A34}" dt="2023-05-16T08:13:50.604" v="2038" actId="20577"/>
      <pc:docMkLst>
        <pc:docMk/>
      </pc:docMkLst>
      <pc:sldChg chg="addSp modSp mod">
        <pc:chgData name="XuMingle" userId="6accb246-f179-42e5-8cc4-2c1a8de5b234" providerId="ADAL" clId="{B147D822-8E5D-4AA0-A299-7F3E7C0C1A34}" dt="2023-05-16T05:54:29.928" v="10" actId="1076"/>
        <pc:sldMkLst>
          <pc:docMk/>
          <pc:sldMk cId="2558930132" sldId="256"/>
        </pc:sldMkLst>
        <pc:spChg chg="mod">
          <ac:chgData name="XuMingle" userId="6accb246-f179-42e5-8cc4-2c1a8de5b234" providerId="ADAL" clId="{B147D822-8E5D-4AA0-A299-7F3E7C0C1A34}" dt="2023-05-16T05:54:17.504" v="7" actId="20577"/>
          <ac:spMkLst>
            <pc:docMk/>
            <pc:sldMk cId="2558930132" sldId="256"/>
            <ac:spMk id="3" creationId="{8C977B0B-78A5-9FBE-03C9-C6E3918D24B7}"/>
          </ac:spMkLst>
        </pc:spChg>
        <pc:picChg chg="add mod">
          <ac:chgData name="XuMingle" userId="6accb246-f179-42e5-8cc4-2c1a8de5b234" providerId="ADAL" clId="{B147D822-8E5D-4AA0-A299-7F3E7C0C1A34}" dt="2023-05-16T05:54:29.928" v="10" actId="1076"/>
          <ac:picMkLst>
            <pc:docMk/>
            <pc:sldMk cId="2558930132" sldId="256"/>
            <ac:picMk id="5" creationId="{8B84D2FB-6312-B860-1395-7A56B92FBCF8}"/>
          </ac:picMkLst>
        </pc:picChg>
      </pc:sldChg>
      <pc:sldChg chg="addSp delSp modSp mod">
        <pc:chgData name="XuMingle" userId="6accb246-f179-42e5-8cc4-2c1a8de5b234" providerId="ADAL" clId="{B147D822-8E5D-4AA0-A299-7F3E7C0C1A34}" dt="2023-05-16T08:13:50.604" v="2038" actId="20577"/>
        <pc:sldMkLst>
          <pc:docMk/>
          <pc:sldMk cId="488461894" sldId="257"/>
        </pc:sldMkLst>
        <pc:spChg chg="del">
          <ac:chgData name="XuMingle" userId="6accb246-f179-42e5-8cc4-2c1a8de5b234" providerId="ADAL" clId="{B147D822-8E5D-4AA0-A299-7F3E7C0C1A34}" dt="2023-05-16T05:56:59.244" v="11" actId="478"/>
          <ac:spMkLst>
            <pc:docMk/>
            <pc:sldMk cId="488461894" sldId="257"/>
            <ac:spMk id="2" creationId="{6524A1D1-8242-77E3-EAC5-3DBF8A3F14E2}"/>
          </ac:spMkLst>
        </pc:spChg>
        <pc:spChg chg="mod">
          <ac:chgData name="XuMingle" userId="6accb246-f179-42e5-8cc4-2c1a8de5b234" providerId="ADAL" clId="{B147D822-8E5D-4AA0-A299-7F3E7C0C1A34}" dt="2023-05-16T07:38:29.944" v="1963" actId="20577"/>
          <ac:spMkLst>
            <pc:docMk/>
            <pc:sldMk cId="488461894" sldId="257"/>
            <ac:spMk id="4" creationId="{109A1052-6B74-6EC9-6EEE-E4E95EF6FC33}"/>
          </ac:spMkLst>
        </pc:spChg>
        <pc:spChg chg="add mod">
          <ac:chgData name="XuMingle" userId="6accb246-f179-42e5-8cc4-2c1a8de5b234" providerId="ADAL" clId="{B147D822-8E5D-4AA0-A299-7F3E7C0C1A34}" dt="2023-05-16T06:38:31.799" v="996" actId="404"/>
          <ac:spMkLst>
            <pc:docMk/>
            <pc:sldMk cId="488461894" sldId="257"/>
            <ac:spMk id="6" creationId="{DC61DD26-00AA-12B8-1026-FDE48BE74501}"/>
          </ac:spMkLst>
        </pc:spChg>
        <pc:spChg chg="add mod">
          <ac:chgData name="XuMingle" userId="6accb246-f179-42e5-8cc4-2c1a8de5b234" providerId="ADAL" clId="{B147D822-8E5D-4AA0-A299-7F3E7C0C1A34}" dt="2023-05-16T07:39:43.679" v="1973" actId="20577"/>
          <ac:spMkLst>
            <pc:docMk/>
            <pc:sldMk cId="488461894" sldId="257"/>
            <ac:spMk id="7" creationId="{233CFBE2-EFFD-795C-4174-495C3B360A00}"/>
          </ac:spMkLst>
        </pc:spChg>
        <pc:spChg chg="add mod">
          <ac:chgData name="XuMingle" userId="6accb246-f179-42e5-8cc4-2c1a8de5b234" providerId="ADAL" clId="{B147D822-8E5D-4AA0-A299-7F3E7C0C1A34}" dt="2023-05-16T08:13:50.604" v="2038" actId="20577"/>
          <ac:spMkLst>
            <pc:docMk/>
            <pc:sldMk cId="488461894" sldId="257"/>
            <ac:spMk id="8" creationId="{61E55714-C93B-F1C0-D45D-B555960D8F4D}"/>
          </ac:spMkLst>
        </pc:spChg>
        <pc:spChg chg="add mod">
          <ac:chgData name="XuMingle" userId="6accb246-f179-42e5-8cc4-2c1a8de5b234" providerId="ADAL" clId="{B147D822-8E5D-4AA0-A299-7F3E7C0C1A34}" dt="2023-05-16T07:38:01.143" v="1955" actId="164"/>
          <ac:spMkLst>
            <pc:docMk/>
            <pc:sldMk cId="488461894" sldId="257"/>
            <ac:spMk id="9" creationId="{646D5D4B-4B4B-9521-9B23-1F21F842A9CE}"/>
          </ac:spMkLst>
        </pc:spChg>
        <pc:spChg chg="add mod">
          <ac:chgData name="XuMingle" userId="6accb246-f179-42e5-8cc4-2c1a8de5b234" providerId="ADAL" clId="{B147D822-8E5D-4AA0-A299-7F3E7C0C1A34}" dt="2023-05-16T07:39:54.460" v="1979" actId="20577"/>
          <ac:spMkLst>
            <pc:docMk/>
            <pc:sldMk cId="488461894" sldId="257"/>
            <ac:spMk id="10" creationId="{B593525C-47B7-E32A-E0EF-D060F455FD9F}"/>
          </ac:spMkLst>
        </pc:spChg>
        <pc:spChg chg="add mod">
          <ac:chgData name="XuMingle" userId="6accb246-f179-42e5-8cc4-2c1a8de5b234" providerId="ADAL" clId="{B147D822-8E5D-4AA0-A299-7F3E7C0C1A34}" dt="2023-05-16T07:37:54.833" v="1953" actId="164"/>
          <ac:spMkLst>
            <pc:docMk/>
            <pc:sldMk cId="488461894" sldId="257"/>
            <ac:spMk id="11" creationId="{2C0870B9-C428-E77D-6C71-BFA5D6CE1DBE}"/>
          </ac:spMkLst>
        </pc:spChg>
        <pc:grpChg chg="add mod">
          <ac:chgData name="XuMingle" userId="6accb246-f179-42e5-8cc4-2c1a8de5b234" providerId="ADAL" clId="{B147D822-8E5D-4AA0-A299-7F3E7C0C1A34}" dt="2023-05-16T07:38:23.286" v="1962" actId="1076"/>
          <ac:grpSpMkLst>
            <pc:docMk/>
            <pc:sldMk cId="488461894" sldId="257"/>
            <ac:grpSpMk id="12" creationId="{C9D4B67D-8FFA-23D6-1689-88C8C6DEDEF6}"/>
          </ac:grpSpMkLst>
        </pc:grpChg>
        <pc:grpChg chg="add mod">
          <ac:chgData name="XuMingle" userId="6accb246-f179-42e5-8cc4-2c1a8de5b234" providerId="ADAL" clId="{B147D822-8E5D-4AA0-A299-7F3E7C0C1A34}" dt="2023-05-16T07:38:19.470" v="1961" actId="1076"/>
          <ac:grpSpMkLst>
            <pc:docMk/>
            <pc:sldMk cId="488461894" sldId="257"/>
            <ac:grpSpMk id="13" creationId="{EC48A82B-BAA9-3DE7-8761-4DB8F28981FC}"/>
          </ac:grpSpMkLst>
        </pc:grpChg>
      </pc:sldChg>
      <pc:sldChg chg="add">
        <pc:chgData name="XuMingle" userId="6accb246-f179-42e5-8cc4-2c1a8de5b234" providerId="ADAL" clId="{B147D822-8E5D-4AA0-A299-7F3E7C0C1A34}" dt="2023-05-16T06:04:03.819" v="56"/>
        <pc:sldMkLst>
          <pc:docMk/>
          <pc:sldMk cId="232330824" sldId="300"/>
        </pc:sldMkLst>
      </pc:sldChg>
      <pc:sldChg chg="add del">
        <pc:chgData name="XuMingle" userId="6accb246-f179-42e5-8cc4-2c1a8de5b234" providerId="ADAL" clId="{B147D822-8E5D-4AA0-A299-7F3E7C0C1A34}" dt="2023-05-16T06:36:31.151" v="984" actId="47"/>
        <pc:sldMkLst>
          <pc:docMk/>
          <pc:sldMk cId="3401358615" sldId="301"/>
        </pc:sldMkLst>
      </pc:sldChg>
      <pc:sldChg chg="modSp add del mod">
        <pc:chgData name="XuMingle" userId="6accb246-f179-42e5-8cc4-2c1a8de5b234" providerId="ADAL" clId="{B147D822-8E5D-4AA0-A299-7F3E7C0C1A34}" dt="2023-05-16T07:00:35.488" v="1340" actId="47"/>
        <pc:sldMkLst>
          <pc:docMk/>
          <pc:sldMk cId="3809404253" sldId="307"/>
        </pc:sldMkLst>
        <pc:spChg chg="mod">
          <ac:chgData name="XuMingle" userId="6accb246-f179-42e5-8cc4-2c1a8de5b234" providerId="ADAL" clId="{B147D822-8E5D-4AA0-A299-7F3E7C0C1A34}" dt="2023-05-16T06:59:59.247" v="1333" actId="20577"/>
          <ac:spMkLst>
            <pc:docMk/>
            <pc:sldMk cId="3809404253" sldId="307"/>
            <ac:spMk id="2" creationId="{49C27876-3391-60DB-DD05-DC08196C329E}"/>
          </ac:spMkLst>
        </pc:spChg>
      </pc:sldChg>
      <pc:sldChg chg="delSp modSp add del mod">
        <pc:chgData name="XuMingle" userId="6accb246-f179-42e5-8cc4-2c1a8de5b234" providerId="ADAL" clId="{B147D822-8E5D-4AA0-A299-7F3E7C0C1A34}" dt="2023-05-16T06:58:20.115" v="1282" actId="47"/>
        <pc:sldMkLst>
          <pc:docMk/>
          <pc:sldMk cId="3586953680" sldId="308"/>
        </pc:sldMkLst>
        <pc:spChg chg="mod">
          <ac:chgData name="XuMingle" userId="6accb246-f179-42e5-8cc4-2c1a8de5b234" providerId="ADAL" clId="{B147D822-8E5D-4AA0-A299-7F3E7C0C1A34}" dt="2023-05-16T06:42:02.437" v="1053" actId="20577"/>
          <ac:spMkLst>
            <pc:docMk/>
            <pc:sldMk cId="3586953680" sldId="308"/>
            <ac:spMk id="2" creationId="{CE0706A9-2136-5658-8589-6C6005D6F333}"/>
          </ac:spMkLst>
        </pc:spChg>
        <pc:picChg chg="del mod">
          <ac:chgData name="XuMingle" userId="6accb246-f179-42e5-8cc4-2c1a8de5b234" providerId="ADAL" clId="{B147D822-8E5D-4AA0-A299-7F3E7C0C1A34}" dt="2023-05-16T06:41:48.050" v="1035" actId="478"/>
          <ac:picMkLst>
            <pc:docMk/>
            <pc:sldMk cId="3586953680" sldId="308"/>
            <ac:picMk id="6" creationId="{7992BBBF-0D28-9C87-992A-4234A1DADEAD}"/>
          </ac:picMkLst>
        </pc:picChg>
      </pc:sldChg>
      <pc:sldChg chg="add">
        <pc:chgData name="XuMingle" userId="6accb246-f179-42e5-8cc4-2c1a8de5b234" providerId="ADAL" clId="{B147D822-8E5D-4AA0-A299-7F3E7C0C1A34}" dt="2023-05-16T06:04:03.819" v="56"/>
        <pc:sldMkLst>
          <pc:docMk/>
          <pc:sldMk cId="3911907668" sldId="309"/>
        </pc:sldMkLst>
      </pc:sldChg>
      <pc:sldChg chg="addSp delSp modSp new mod">
        <pc:chgData name="XuMingle" userId="6accb246-f179-42e5-8cc4-2c1a8de5b234" providerId="ADAL" clId="{B147D822-8E5D-4AA0-A299-7F3E7C0C1A34}" dt="2023-05-16T07:41:15.489" v="2002" actId="20577"/>
        <pc:sldMkLst>
          <pc:docMk/>
          <pc:sldMk cId="2661001524" sldId="310"/>
        </pc:sldMkLst>
        <pc:spChg chg="mod">
          <ac:chgData name="XuMingle" userId="6accb246-f179-42e5-8cc4-2c1a8de5b234" providerId="ADAL" clId="{B147D822-8E5D-4AA0-A299-7F3E7C0C1A34}" dt="2023-05-16T06:39:24.087" v="1025" actId="115"/>
          <ac:spMkLst>
            <pc:docMk/>
            <pc:sldMk cId="2661001524" sldId="310"/>
            <ac:spMk id="2" creationId="{D95B3288-23AF-8E35-FBA5-6FAC38E996A1}"/>
          </ac:spMkLst>
        </pc:spChg>
        <pc:spChg chg="mod">
          <ac:chgData name="XuMingle" userId="6accb246-f179-42e5-8cc4-2c1a8de5b234" providerId="ADAL" clId="{B147D822-8E5D-4AA0-A299-7F3E7C0C1A34}" dt="2023-05-16T07:41:15.489" v="2002" actId="20577"/>
          <ac:spMkLst>
            <pc:docMk/>
            <pc:sldMk cId="2661001524" sldId="310"/>
            <ac:spMk id="4" creationId="{C74D15AA-9AA1-0B26-CD57-10A83CE89740}"/>
          </ac:spMkLst>
        </pc:spChg>
        <pc:spChg chg="add mod">
          <ac:chgData name="XuMingle" userId="6accb246-f179-42e5-8cc4-2c1a8de5b234" providerId="ADAL" clId="{B147D822-8E5D-4AA0-A299-7F3E7C0C1A34}" dt="2023-05-16T06:36:04.304" v="983"/>
          <ac:spMkLst>
            <pc:docMk/>
            <pc:sldMk cId="2661001524" sldId="310"/>
            <ac:spMk id="9" creationId="{9A8B1149-B3A7-6F3E-660E-0E1441EDA00F}"/>
          </ac:spMkLst>
        </pc:spChg>
        <pc:picChg chg="add mod">
          <ac:chgData name="XuMingle" userId="6accb246-f179-42e5-8cc4-2c1a8de5b234" providerId="ADAL" clId="{B147D822-8E5D-4AA0-A299-7F3E7C0C1A34}" dt="2023-05-16T06:35:39.123" v="979" actId="1076"/>
          <ac:picMkLst>
            <pc:docMk/>
            <pc:sldMk cId="2661001524" sldId="310"/>
            <ac:picMk id="6" creationId="{599244FB-F582-47D0-273F-8B78C597C8D5}"/>
          </ac:picMkLst>
        </pc:picChg>
        <pc:picChg chg="add mod">
          <ac:chgData name="XuMingle" userId="6accb246-f179-42e5-8cc4-2c1a8de5b234" providerId="ADAL" clId="{B147D822-8E5D-4AA0-A299-7F3E7C0C1A34}" dt="2023-05-16T06:35:41.697" v="980" actId="1076"/>
          <ac:picMkLst>
            <pc:docMk/>
            <pc:sldMk cId="2661001524" sldId="310"/>
            <ac:picMk id="8" creationId="{88491E14-5A33-F86D-07E4-4FCAC3C7630D}"/>
          </ac:picMkLst>
        </pc:picChg>
        <pc:picChg chg="add del mod">
          <ac:chgData name="XuMingle" userId="6accb246-f179-42e5-8cc4-2c1a8de5b234" providerId="ADAL" clId="{B147D822-8E5D-4AA0-A299-7F3E7C0C1A34}" dt="2023-05-16T06:47:54.575" v="1239" actId="478"/>
          <ac:picMkLst>
            <pc:docMk/>
            <pc:sldMk cId="2661001524" sldId="310"/>
            <ac:picMk id="1026" creationId="{B2CE83D6-8DB9-90DC-D2A5-D120BBB46B48}"/>
          </ac:picMkLst>
        </pc:picChg>
        <pc:picChg chg="add del mod">
          <ac:chgData name="XuMingle" userId="6accb246-f179-42e5-8cc4-2c1a8de5b234" providerId="ADAL" clId="{B147D822-8E5D-4AA0-A299-7F3E7C0C1A34}" dt="2023-05-16T06:40:30.241" v="1026" actId="478"/>
          <ac:picMkLst>
            <pc:docMk/>
            <pc:sldMk cId="2661001524" sldId="310"/>
            <ac:picMk id="1028" creationId="{4955A673-F9AE-4F3D-0CD8-C0D49D2218C1}"/>
          </ac:picMkLst>
        </pc:picChg>
        <pc:picChg chg="add mod">
          <ac:chgData name="XuMingle" userId="6accb246-f179-42e5-8cc4-2c1a8de5b234" providerId="ADAL" clId="{B147D822-8E5D-4AA0-A299-7F3E7C0C1A34}" dt="2023-05-16T06:40:58.554" v="1033" actId="1076"/>
          <ac:picMkLst>
            <pc:docMk/>
            <pc:sldMk cId="2661001524" sldId="310"/>
            <ac:picMk id="1030" creationId="{6ED99111-F009-BC73-E861-64BD4916590B}"/>
          </ac:picMkLst>
        </pc:picChg>
        <pc:picChg chg="add del mod">
          <ac:chgData name="XuMingle" userId="6accb246-f179-42e5-8cc4-2c1a8de5b234" providerId="ADAL" clId="{B147D822-8E5D-4AA0-A299-7F3E7C0C1A34}" dt="2023-05-16T06:47:57.371" v="1242" actId="478"/>
          <ac:picMkLst>
            <pc:docMk/>
            <pc:sldMk cId="2661001524" sldId="310"/>
            <ac:picMk id="1032" creationId="{7C600956-3B1C-A475-BC62-A35633290C41}"/>
          </ac:picMkLst>
        </pc:picChg>
        <pc:picChg chg="add mod">
          <ac:chgData name="XuMingle" userId="6accb246-f179-42e5-8cc4-2c1a8de5b234" providerId="ADAL" clId="{B147D822-8E5D-4AA0-A299-7F3E7C0C1A34}" dt="2023-05-16T06:48:48.154" v="1247" actId="1076"/>
          <ac:picMkLst>
            <pc:docMk/>
            <pc:sldMk cId="2661001524" sldId="310"/>
            <ac:picMk id="1034" creationId="{4A50D279-998C-BAD9-AAE0-98E6926E0F38}"/>
          </ac:picMkLst>
        </pc:picChg>
      </pc:sldChg>
      <pc:sldChg chg="addSp delSp modSp new mod">
        <pc:chgData name="XuMingle" userId="6accb246-f179-42e5-8cc4-2c1a8de5b234" providerId="ADAL" clId="{B147D822-8E5D-4AA0-A299-7F3E7C0C1A34}" dt="2023-05-16T07:53:09.118" v="2033" actId="27636"/>
        <pc:sldMkLst>
          <pc:docMk/>
          <pc:sldMk cId="761974553" sldId="311"/>
        </pc:sldMkLst>
        <pc:spChg chg="mod">
          <ac:chgData name="XuMingle" userId="6accb246-f179-42e5-8cc4-2c1a8de5b234" providerId="ADAL" clId="{B147D822-8E5D-4AA0-A299-7F3E7C0C1A34}" dt="2023-05-16T06:58:14.724" v="1281" actId="14100"/>
          <ac:spMkLst>
            <pc:docMk/>
            <pc:sldMk cId="761974553" sldId="311"/>
            <ac:spMk id="2" creationId="{54B39C67-CE58-ADD2-FC06-5054DB09FB39}"/>
          </ac:spMkLst>
        </pc:spChg>
        <pc:spChg chg="mod">
          <ac:chgData name="XuMingle" userId="6accb246-f179-42e5-8cc4-2c1a8de5b234" providerId="ADAL" clId="{B147D822-8E5D-4AA0-A299-7F3E7C0C1A34}" dt="2023-05-16T07:53:09.118" v="2033" actId="27636"/>
          <ac:spMkLst>
            <pc:docMk/>
            <pc:sldMk cId="761974553" sldId="311"/>
            <ac:spMk id="4" creationId="{711F4060-C360-B759-527B-91D516D1DA60}"/>
          </ac:spMkLst>
        </pc:spChg>
        <pc:spChg chg="add mod">
          <ac:chgData name="XuMingle" userId="6accb246-f179-42e5-8cc4-2c1a8de5b234" providerId="ADAL" clId="{B147D822-8E5D-4AA0-A299-7F3E7C0C1A34}" dt="2023-05-16T06:56:39.229" v="1258" actId="1076"/>
          <ac:spMkLst>
            <pc:docMk/>
            <pc:sldMk cId="761974553" sldId="311"/>
            <ac:spMk id="7" creationId="{0B286A1F-DF42-9C3E-170B-9195E7F5EC01}"/>
          </ac:spMkLst>
        </pc:spChg>
        <pc:spChg chg="add mod">
          <ac:chgData name="XuMingle" userId="6accb246-f179-42e5-8cc4-2c1a8de5b234" providerId="ADAL" clId="{B147D822-8E5D-4AA0-A299-7F3E7C0C1A34}" dt="2023-05-16T06:56:42.139" v="1259" actId="1076"/>
          <ac:spMkLst>
            <pc:docMk/>
            <pc:sldMk cId="761974553" sldId="311"/>
            <ac:spMk id="8" creationId="{906714A0-14AD-4335-396B-EF27F27ADFCD}"/>
          </ac:spMkLst>
        </pc:spChg>
        <pc:spChg chg="add del">
          <ac:chgData name="XuMingle" userId="6accb246-f179-42e5-8cc4-2c1a8de5b234" providerId="ADAL" clId="{B147D822-8E5D-4AA0-A299-7F3E7C0C1A34}" dt="2023-05-16T06:56:25.587" v="1254" actId="478"/>
          <ac:spMkLst>
            <pc:docMk/>
            <pc:sldMk cId="761974553" sldId="311"/>
            <ac:spMk id="9" creationId="{80C5FBE6-4E89-219B-CC69-2E9809BFAD1C}"/>
          </ac:spMkLst>
        </pc:spChg>
        <pc:spChg chg="add del mod">
          <ac:chgData name="XuMingle" userId="6accb246-f179-42e5-8cc4-2c1a8de5b234" providerId="ADAL" clId="{B147D822-8E5D-4AA0-A299-7F3E7C0C1A34}" dt="2023-05-16T06:56:26.132" v="1255" actId="478"/>
          <ac:spMkLst>
            <pc:docMk/>
            <pc:sldMk cId="761974553" sldId="311"/>
            <ac:spMk id="10" creationId="{9FD5A43E-4EA7-7DF6-68D0-818315C2DAF7}"/>
          </ac:spMkLst>
        </pc:spChg>
        <pc:picChg chg="add mod">
          <ac:chgData name="XuMingle" userId="6accb246-f179-42e5-8cc4-2c1a8de5b234" providerId="ADAL" clId="{B147D822-8E5D-4AA0-A299-7F3E7C0C1A34}" dt="2023-05-16T06:44:00.034" v="1119" actId="1076"/>
          <ac:picMkLst>
            <pc:docMk/>
            <pc:sldMk cId="761974553" sldId="311"/>
            <ac:picMk id="5" creationId="{D3185E75-DF87-1964-C466-FCA7E94DA6DD}"/>
          </ac:picMkLst>
        </pc:picChg>
      </pc:sldChg>
      <pc:sldChg chg="addSp delSp modSp new mod">
        <pc:chgData name="XuMingle" userId="6accb246-f179-42e5-8cc4-2c1a8de5b234" providerId="ADAL" clId="{B147D822-8E5D-4AA0-A299-7F3E7C0C1A34}" dt="2023-05-16T07:02:45.816" v="1351" actId="207"/>
        <pc:sldMkLst>
          <pc:docMk/>
          <pc:sldMk cId="2223808273" sldId="312"/>
        </pc:sldMkLst>
        <pc:spChg chg="del">
          <ac:chgData name="XuMingle" userId="6accb246-f179-42e5-8cc4-2c1a8de5b234" providerId="ADAL" clId="{B147D822-8E5D-4AA0-A299-7F3E7C0C1A34}" dt="2023-05-16T07:00:20.307" v="1337" actId="478"/>
          <ac:spMkLst>
            <pc:docMk/>
            <pc:sldMk cId="2223808273" sldId="312"/>
            <ac:spMk id="2" creationId="{3186C489-D157-3E95-A516-43A2688BB6CA}"/>
          </ac:spMkLst>
        </pc:spChg>
        <pc:spChg chg="mod">
          <ac:chgData name="XuMingle" userId="6accb246-f179-42e5-8cc4-2c1a8de5b234" providerId="ADAL" clId="{B147D822-8E5D-4AA0-A299-7F3E7C0C1A34}" dt="2023-05-16T07:00:27.524" v="1339"/>
          <ac:spMkLst>
            <pc:docMk/>
            <pc:sldMk cId="2223808273" sldId="312"/>
            <ac:spMk id="4" creationId="{1ECFF164-E5FB-1D78-11D0-8E036DF0D4EE}"/>
          </ac:spMkLst>
        </pc:spChg>
        <pc:spChg chg="add del mod">
          <ac:chgData name="XuMingle" userId="6accb246-f179-42e5-8cc4-2c1a8de5b234" providerId="ADAL" clId="{B147D822-8E5D-4AA0-A299-7F3E7C0C1A34}" dt="2023-05-16T07:00:18.485" v="1336"/>
          <ac:spMkLst>
            <pc:docMk/>
            <pc:sldMk cId="2223808273" sldId="312"/>
            <ac:spMk id="5" creationId="{AE7E7019-9E5F-C819-1D1A-1DFB0C513615}"/>
          </ac:spMkLst>
        </pc:spChg>
        <pc:spChg chg="add del mod">
          <ac:chgData name="XuMingle" userId="6accb246-f179-42e5-8cc4-2c1a8de5b234" providerId="ADAL" clId="{B147D822-8E5D-4AA0-A299-7F3E7C0C1A34}" dt="2023-05-16T07:00:18.485" v="1336"/>
          <ac:spMkLst>
            <pc:docMk/>
            <pc:sldMk cId="2223808273" sldId="312"/>
            <ac:spMk id="6" creationId="{DDCC4E50-C928-AB56-41A5-5F900AD69FE8}"/>
          </ac:spMkLst>
        </pc:spChg>
        <pc:spChg chg="add mod">
          <ac:chgData name="XuMingle" userId="6accb246-f179-42e5-8cc4-2c1a8de5b234" providerId="ADAL" clId="{B147D822-8E5D-4AA0-A299-7F3E7C0C1A34}" dt="2023-05-16T07:02:45.816" v="1351" actId="207"/>
          <ac:spMkLst>
            <pc:docMk/>
            <pc:sldMk cId="2223808273" sldId="312"/>
            <ac:spMk id="9" creationId="{E5C80B43-635C-D145-4FF2-31EE2E755204}"/>
          </ac:spMkLst>
        </pc:spChg>
        <pc:spChg chg="add mod">
          <ac:chgData name="XuMingle" userId="6accb246-f179-42e5-8cc4-2c1a8de5b234" providerId="ADAL" clId="{B147D822-8E5D-4AA0-A299-7F3E7C0C1A34}" dt="2023-05-16T07:00:20.663" v="1338"/>
          <ac:spMkLst>
            <pc:docMk/>
            <pc:sldMk cId="2223808273" sldId="312"/>
            <ac:spMk id="10" creationId="{9F6A6BBE-DAAC-A24B-72D5-4C3B86935A08}"/>
          </ac:spMkLst>
        </pc:spChg>
        <pc:picChg chg="add del mod">
          <ac:chgData name="XuMingle" userId="6accb246-f179-42e5-8cc4-2c1a8de5b234" providerId="ADAL" clId="{B147D822-8E5D-4AA0-A299-7F3E7C0C1A34}" dt="2023-05-16T07:00:18.485" v="1336"/>
          <ac:picMkLst>
            <pc:docMk/>
            <pc:sldMk cId="2223808273" sldId="312"/>
            <ac:picMk id="7" creationId="{33A1E287-C229-1015-FEBF-5619FE94F818}"/>
          </ac:picMkLst>
        </pc:picChg>
        <pc:picChg chg="add del mod">
          <ac:chgData name="XuMingle" userId="6accb246-f179-42e5-8cc4-2c1a8de5b234" providerId="ADAL" clId="{B147D822-8E5D-4AA0-A299-7F3E7C0C1A34}" dt="2023-05-16T07:00:18.485" v="1336"/>
          <ac:picMkLst>
            <pc:docMk/>
            <pc:sldMk cId="2223808273" sldId="312"/>
            <ac:picMk id="8" creationId="{41E78107-6D67-66D6-61AF-67D463A80DC7}"/>
          </ac:picMkLst>
        </pc:picChg>
        <pc:picChg chg="add mod">
          <ac:chgData name="XuMingle" userId="6accb246-f179-42e5-8cc4-2c1a8de5b234" providerId="ADAL" clId="{B147D822-8E5D-4AA0-A299-7F3E7C0C1A34}" dt="2023-05-16T07:00:46.058" v="1344" actId="1076"/>
          <ac:picMkLst>
            <pc:docMk/>
            <pc:sldMk cId="2223808273" sldId="312"/>
            <ac:picMk id="11" creationId="{CE0315F3-E45C-6073-0AE6-E424A4EF6C4A}"/>
          </ac:picMkLst>
        </pc:picChg>
        <pc:picChg chg="add mod">
          <ac:chgData name="XuMingle" userId="6accb246-f179-42e5-8cc4-2c1a8de5b234" providerId="ADAL" clId="{B147D822-8E5D-4AA0-A299-7F3E7C0C1A34}" dt="2023-05-16T07:01:05.628" v="1347" actId="1076"/>
          <ac:picMkLst>
            <pc:docMk/>
            <pc:sldMk cId="2223808273" sldId="312"/>
            <ac:picMk id="12" creationId="{A7BE7C8B-A172-F8D3-5132-C97791F9631A}"/>
          </ac:picMkLst>
        </pc:picChg>
      </pc:sldChg>
      <pc:sldChg chg="modSp new mod">
        <pc:chgData name="XuMingle" userId="6accb246-f179-42e5-8cc4-2c1a8de5b234" providerId="ADAL" clId="{B147D822-8E5D-4AA0-A299-7F3E7C0C1A34}" dt="2023-05-16T07:03:57.132" v="1436" actId="20577"/>
        <pc:sldMkLst>
          <pc:docMk/>
          <pc:sldMk cId="3148608058" sldId="313"/>
        </pc:sldMkLst>
        <pc:spChg chg="mod">
          <ac:chgData name="XuMingle" userId="6accb246-f179-42e5-8cc4-2c1a8de5b234" providerId="ADAL" clId="{B147D822-8E5D-4AA0-A299-7F3E7C0C1A34}" dt="2023-05-16T07:03:57.132" v="1436" actId="20577"/>
          <ac:spMkLst>
            <pc:docMk/>
            <pc:sldMk cId="3148608058" sldId="313"/>
            <ac:spMk id="2" creationId="{3F5C02C4-C98C-7820-3B9F-AE0B54FC8B16}"/>
          </ac:spMkLst>
        </pc:spChg>
        <pc:spChg chg="mod">
          <ac:chgData name="XuMingle" userId="6accb246-f179-42e5-8cc4-2c1a8de5b234" providerId="ADAL" clId="{B147D822-8E5D-4AA0-A299-7F3E7C0C1A34}" dt="2023-05-16T07:03:10.267" v="1362" actId="20577"/>
          <ac:spMkLst>
            <pc:docMk/>
            <pc:sldMk cId="3148608058" sldId="313"/>
            <ac:spMk id="4" creationId="{15072680-DD17-E086-6992-3BB3EE66C8DF}"/>
          </ac:spMkLst>
        </pc:spChg>
      </pc:sldChg>
      <pc:sldChg chg="addSp delSp modSp new mod">
        <pc:chgData name="XuMingle" userId="6accb246-f179-42e5-8cc4-2c1a8de5b234" providerId="ADAL" clId="{B147D822-8E5D-4AA0-A299-7F3E7C0C1A34}" dt="2023-05-16T07:40:51.934" v="1991" actId="14100"/>
        <pc:sldMkLst>
          <pc:docMk/>
          <pc:sldMk cId="762139095" sldId="314"/>
        </pc:sldMkLst>
        <pc:spChg chg="del">
          <ac:chgData name="XuMingle" userId="6accb246-f179-42e5-8cc4-2c1a8de5b234" providerId="ADAL" clId="{B147D822-8E5D-4AA0-A299-7F3E7C0C1A34}" dt="2023-05-16T07:08:06.180" v="1490" actId="478"/>
          <ac:spMkLst>
            <pc:docMk/>
            <pc:sldMk cId="762139095" sldId="314"/>
            <ac:spMk id="2" creationId="{5B386880-EAE8-474B-E493-7CE3D89F3EBA}"/>
          </ac:spMkLst>
        </pc:spChg>
        <pc:spChg chg="mod">
          <ac:chgData name="XuMingle" userId="6accb246-f179-42e5-8cc4-2c1a8de5b234" providerId="ADAL" clId="{B147D822-8E5D-4AA0-A299-7F3E7C0C1A34}" dt="2023-05-16T07:08:01.941" v="1489" actId="20577"/>
          <ac:spMkLst>
            <pc:docMk/>
            <pc:sldMk cId="762139095" sldId="314"/>
            <ac:spMk id="4" creationId="{21CD653E-8EAC-CAE2-131F-7B14EB2155C1}"/>
          </ac:spMkLst>
        </pc:spChg>
        <pc:picChg chg="add mod">
          <ac:chgData name="XuMingle" userId="6accb246-f179-42e5-8cc4-2c1a8de5b234" providerId="ADAL" clId="{B147D822-8E5D-4AA0-A299-7F3E7C0C1A34}" dt="2023-05-16T07:09:48.164" v="1497" actId="1076"/>
          <ac:picMkLst>
            <pc:docMk/>
            <pc:sldMk cId="762139095" sldId="314"/>
            <ac:picMk id="6" creationId="{6BBEB53D-E219-3B39-7E19-5BDE4F0F371A}"/>
          </ac:picMkLst>
        </pc:picChg>
        <pc:picChg chg="add mod">
          <ac:chgData name="XuMingle" userId="6accb246-f179-42e5-8cc4-2c1a8de5b234" providerId="ADAL" clId="{B147D822-8E5D-4AA0-A299-7F3E7C0C1A34}" dt="2023-05-16T07:09:53.069" v="1499" actId="12788"/>
          <ac:picMkLst>
            <pc:docMk/>
            <pc:sldMk cId="762139095" sldId="314"/>
            <ac:picMk id="8" creationId="{6F974D45-6B71-D63C-950D-E2495FD443FC}"/>
          </ac:picMkLst>
        </pc:picChg>
        <pc:cxnChg chg="add mod">
          <ac:chgData name="XuMingle" userId="6accb246-f179-42e5-8cc4-2c1a8de5b234" providerId="ADAL" clId="{B147D822-8E5D-4AA0-A299-7F3E7C0C1A34}" dt="2023-05-16T07:39:31.480" v="1966" actId="208"/>
          <ac:cxnSpMkLst>
            <pc:docMk/>
            <pc:sldMk cId="762139095" sldId="314"/>
            <ac:cxnSpMk id="10" creationId="{7D80E6C4-2082-B626-7EC1-D599DE59C1DC}"/>
          </ac:cxnSpMkLst>
        </pc:cxnChg>
        <pc:cxnChg chg="add mod">
          <ac:chgData name="XuMingle" userId="6accb246-f179-42e5-8cc4-2c1a8de5b234" providerId="ADAL" clId="{B147D822-8E5D-4AA0-A299-7F3E7C0C1A34}" dt="2023-05-16T07:40:14.174" v="1982" actId="1076"/>
          <ac:cxnSpMkLst>
            <pc:docMk/>
            <pc:sldMk cId="762139095" sldId="314"/>
            <ac:cxnSpMk id="11" creationId="{7ADB1E66-4FB3-78CA-3118-49C66A3378F7}"/>
          </ac:cxnSpMkLst>
        </pc:cxnChg>
        <pc:cxnChg chg="add mod">
          <ac:chgData name="XuMingle" userId="6accb246-f179-42e5-8cc4-2c1a8de5b234" providerId="ADAL" clId="{B147D822-8E5D-4AA0-A299-7F3E7C0C1A34}" dt="2023-05-16T07:40:23.231" v="1985" actId="14100"/>
          <ac:cxnSpMkLst>
            <pc:docMk/>
            <pc:sldMk cId="762139095" sldId="314"/>
            <ac:cxnSpMk id="12" creationId="{233ADC48-F154-5703-D4E6-8855AC455018}"/>
          </ac:cxnSpMkLst>
        </pc:cxnChg>
        <pc:cxnChg chg="add mod">
          <ac:chgData name="XuMingle" userId="6accb246-f179-42e5-8cc4-2c1a8de5b234" providerId="ADAL" clId="{B147D822-8E5D-4AA0-A299-7F3E7C0C1A34}" dt="2023-05-16T07:40:38.623" v="1988" actId="14100"/>
          <ac:cxnSpMkLst>
            <pc:docMk/>
            <pc:sldMk cId="762139095" sldId="314"/>
            <ac:cxnSpMk id="14" creationId="{DE0D2427-E9DB-C086-1806-7A3FFA7E1FD2}"/>
          </ac:cxnSpMkLst>
        </pc:cxnChg>
        <pc:cxnChg chg="add mod">
          <ac:chgData name="XuMingle" userId="6accb246-f179-42e5-8cc4-2c1a8de5b234" providerId="ADAL" clId="{B147D822-8E5D-4AA0-A299-7F3E7C0C1A34}" dt="2023-05-16T07:40:51.934" v="1991" actId="14100"/>
          <ac:cxnSpMkLst>
            <pc:docMk/>
            <pc:sldMk cId="762139095" sldId="314"/>
            <ac:cxnSpMk id="16" creationId="{8BD9EFC5-AED6-3B07-0BD3-BB52E98F9523}"/>
          </ac:cxnSpMkLst>
        </pc:cxnChg>
      </pc:sldChg>
      <pc:sldChg chg="new del">
        <pc:chgData name="XuMingle" userId="6accb246-f179-42e5-8cc4-2c1a8de5b234" providerId="ADAL" clId="{B147D822-8E5D-4AA0-A299-7F3E7C0C1A34}" dt="2023-05-16T07:00:41.058" v="1343" actId="47"/>
        <pc:sldMkLst>
          <pc:docMk/>
          <pc:sldMk cId="2698657998" sldId="314"/>
        </pc:sldMkLst>
      </pc:sldChg>
      <pc:sldChg chg="modSp new mod">
        <pc:chgData name="XuMingle" userId="6accb246-f179-42e5-8cc4-2c1a8de5b234" providerId="ADAL" clId="{B147D822-8E5D-4AA0-A299-7F3E7C0C1A34}" dt="2023-05-16T07:31:07.509" v="1827" actId="20577"/>
        <pc:sldMkLst>
          <pc:docMk/>
          <pc:sldMk cId="2959905226" sldId="315"/>
        </pc:sldMkLst>
        <pc:spChg chg="mod">
          <ac:chgData name="XuMingle" userId="6accb246-f179-42e5-8cc4-2c1a8de5b234" providerId="ADAL" clId="{B147D822-8E5D-4AA0-A299-7F3E7C0C1A34}" dt="2023-05-16T07:31:07.509" v="1827" actId="20577"/>
          <ac:spMkLst>
            <pc:docMk/>
            <pc:sldMk cId="2959905226" sldId="315"/>
            <ac:spMk id="2" creationId="{D236CFE2-A70F-5038-4AC5-0487A96BA0CC}"/>
          </ac:spMkLst>
        </pc:spChg>
        <pc:spChg chg="mod">
          <ac:chgData name="XuMingle" userId="6accb246-f179-42e5-8cc4-2c1a8de5b234" providerId="ADAL" clId="{B147D822-8E5D-4AA0-A299-7F3E7C0C1A34}" dt="2023-05-16T07:24:39.761" v="1527" actId="6549"/>
          <ac:spMkLst>
            <pc:docMk/>
            <pc:sldMk cId="2959905226" sldId="315"/>
            <ac:spMk id="4" creationId="{AA3DC1A5-ADF0-7993-F85E-7E0D890183DC}"/>
          </ac:spMkLst>
        </pc:spChg>
      </pc:sldChg>
      <pc:sldMasterChg chg="modSldLayout">
        <pc:chgData name="XuMingle" userId="6accb246-f179-42e5-8cc4-2c1a8de5b234" providerId="ADAL" clId="{B147D822-8E5D-4AA0-A299-7F3E7C0C1A34}" dt="2023-05-16T06:38:12.751" v="995" actId="404"/>
        <pc:sldMasterMkLst>
          <pc:docMk/>
          <pc:sldMasterMk cId="1933725067" sldId="2147483648"/>
        </pc:sldMasterMkLst>
        <pc:sldLayoutChg chg="modSp">
          <pc:chgData name="XuMingle" userId="6accb246-f179-42e5-8cc4-2c1a8de5b234" providerId="ADAL" clId="{B147D822-8E5D-4AA0-A299-7F3E7C0C1A34}" dt="2023-05-16T06:38:12.751" v="995" actId="404"/>
          <pc:sldLayoutMkLst>
            <pc:docMk/>
            <pc:sldMasterMk cId="1933725067" sldId="2147483648"/>
            <pc:sldLayoutMk cId="2058750198" sldId="2147483650"/>
          </pc:sldLayoutMkLst>
          <pc:spChg chg="mod">
            <ac:chgData name="XuMingle" userId="6accb246-f179-42e5-8cc4-2c1a8de5b234" providerId="ADAL" clId="{B147D822-8E5D-4AA0-A299-7F3E7C0C1A34}" dt="2023-05-16T06:38:12.751" v="995" actId="404"/>
            <ac:spMkLst>
              <pc:docMk/>
              <pc:sldMasterMk cId="1933725067" sldId="2147483648"/>
              <pc:sldLayoutMk cId="2058750198" sldId="2147483650"/>
              <ac:spMk id="3" creationId="{F36A25F8-ED46-13CD-75F2-0E2C44496365}"/>
            </ac:spMkLst>
          </pc:spChg>
        </pc:sldLayoutChg>
      </pc:sldMasterChg>
    </pc:docChg>
  </pc:docChgLst>
  <pc:docChgLst>
    <pc:chgData name="XuMingle" userId="6accb246-f179-42e5-8cc4-2c1a8de5b234" providerId="ADAL" clId="{E3085CEE-D491-41AA-A162-5AB92335DD14}"/>
    <pc:docChg chg="modSld">
      <pc:chgData name="XuMingle" userId="6accb246-f179-42e5-8cc4-2c1a8de5b234" providerId="ADAL" clId="{E3085CEE-D491-41AA-A162-5AB92335DD14}" dt="2023-06-12T01:26:11.902" v="0" actId="6549"/>
      <pc:docMkLst>
        <pc:docMk/>
      </pc:docMkLst>
      <pc:sldChg chg="modSp mod">
        <pc:chgData name="XuMingle" userId="6accb246-f179-42e5-8cc4-2c1a8de5b234" providerId="ADAL" clId="{E3085CEE-D491-41AA-A162-5AB92335DD14}" dt="2023-06-12T01:26:11.902" v="0" actId="6549"/>
        <pc:sldMkLst>
          <pc:docMk/>
          <pc:sldMk cId="2558930132" sldId="256"/>
        </pc:sldMkLst>
        <pc:spChg chg="mod">
          <ac:chgData name="XuMingle" userId="6accb246-f179-42e5-8cc4-2c1a8de5b234" providerId="ADAL" clId="{E3085CEE-D491-41AA-A162-5AB92335DD14}" dt="2023-06-12T01:26:11.902" v="0" actId="6549"/>
          <ac:spMkLst>
            <pc:docMk/>
            <pc:sldMk cId="2558930132" sldId="256"/>
            <ac:spMk id="2" creationId="{402838FA-C2C9-8EA3-4B67-9325922EAFE4}"/>
          </ac:spMkLst>
        </pc:spChg>
      </pc:sldChg>
    </pc:docChg>
  </pc:docChgLst>
  <pc:docChgLst>
    <pc:chgData name="XuMingle" userId="6accb246-f179-42e5-8cc4-2c1a8de5b234" providerId="ADAL" clId="{E61111A4-F69B-4E26-B7CB-8886CC15C603}"/>
    <pc:docChg chg="custSel addSld delSld modSld modMainMaster">
      <pc:chgData name="XuMingle" userId="6accb246-f179-42e5-8cc4-2c1a8de5b234" providerId="ADAL" clId="{E61111A4-F69B-4E26-B7CB-8886CC15C603}" dt="2023-05-16T12:26:23.001" v="14" actId="478"/>
      <pc:docMkLst>
        <pc:docMk/>
      </pc:docMkLst>
      <pc:sldChg chg="delSp modSp mod">
        <pc:chgData name="XuMingle" userId="6accb246-f179-42e5-8cc4-2c1a8de5b234" providerId="ADAL" clId="{E61111A4-F69B-4E26-B7CB-8886CC15C603}" dt="2023-05-16T12:26:23.001" v="14" actId="478"/>
        <pc:sldMkLst>
          <pc:docMk/>
          <pc:sldMk cId="2558930132" sldId="256"/>
        </pc:sldMkLst>
        <pc:spChg chg="mod">
          <ac:chgData name="XuMingle" userId="6accb246-f179-42e5-8cc4-2c1a8de5b234" providerId="ADAL" clId="{E61111A4-F69B-4E26-B7CB-8886CC15C603}" dt="2023-05-16T05:49:25.437" v="0" actId="242"/>
          <ac:spMkLst>
            <pc:docMk/>
            <pc:sldMk cId="2558930132" sldId="256"/>
            <ac:spMk id="2" creationId="{402838FA-C2C9-8EA3-4B67-9325922EAFE4}"/>
          </ac:spMkLst>
        </pc:spChg>
        <pc:picChg chg="del">
          <ac:chgData name="XuMingle" userId="6accb246-f179-42e5-8cc4-2c1a8de5b234" providerId="ADAL" clId="{E61111A4-F69B-4E26-B7CB-8886CC15C603}" dt="2023-05-16T12:26:23.001" v="14" actId="478"/>
          <ac:picMkLst>
            <pc:docMk/>
            <pc:sldMk cId="2558930132" sldId="256"/>
            <ac:picMk id="5" creationId="{8B84D2FB-6312-B860-1395-7A56B92FBCF8}"/>
          </ac:picMkLst>
        </pc:picChg>
      </pc:sldChg>
      <pc:sldChg chg="new del">
        <pc:chgData name="XuMingle" userId="6accb246-f179-42e5-8cc4-2c1a8de5b234" providerId="ADAL" clId="{E61111A4-F69B-4E26-B7CB-8886CC15C603}" dt="2023-05-16T12:26:20.528" v="13" actId="47"/>
        <pc:sldMkLst>
          <pc:docMk/>
          <pc:sldMk cId="488461894" sldId="257"/>
        </pc:sldMkLst>
      </pc:sldChg>
      <pc:sldChg chg="new del">
        <pc:chgData name="XuMingle" userId="6accb246-f179-42e5-8cc4-2c1a8de5b234" providerId="ADAL" clId="{E61111A4-F69B-4E26-B7CB-8886CC15C603}" dt="2023-05-16T05:50:01.839" v="11" actId="47"/>
        <pc:sldMkLst>
          <pc:docMk/>
          <pc:sldMk cId="3314814714" sldId="257"/>
        </pc:sldMkLst>
      </pc:sldChg>
      <pc:sldChg chg="del">
        <pc:chgData name="XuMingle" userId="6accb246-f179-42e5-8cc4-2c1a8de5b234" providerId="ADAL" clId="{E61111A4-F69B-4E26-B7CB-8886CC15C603}" dt="2023-05-16T12:26:20.528" v="13" actId="47"/>
        <pc:sldMkLst>
          <pc:docMk/>
          <pc:sldMk cId="232330824" sldId="300"/>
        </pc:sldMkLst>
      </pc:sldChg>
      <pc:sldChg chg="del">
        <pc:chgData name="XuMingle" userId="6accb246-f179-42e5-8cc4-2c1a8de5b234" providerId="ADAL" clId="{E61111A4-F69B-4E26-B7CB-8886CC15C603}" dt="2023-05-16T12:26:20.528" v="13" actId="47"/>
        <pc:sldMkLst>
          <pc:docMk/>
          <pc:sldMk cId="3911907668" sldId="309"/>
        </pc:sldMkLst>
      </pc:sldChg>
      <pc:sldChg chg="del">
        <pc:chgData name="XuMingle" userId="6accb246-f179-42e5-8cc4-2c1a8de5b234" providerId="ADAL" clId="{E61111A4-F69B-4E26-B7CB-8886CC15C603}" dt="2023-05-16T12:26:20.528" v="13" actId="47"/>
        <pc:sldMkLst>
          <pc:docMk/>
          <pc:sldMk cId="2661001524" sldId="310"/>
        </pc:sldMkLst>
      </pc:sldChg>
      <pc:sldChg chg="del">
        <pc:chgData name="XuMingle" userId="6accb246-f179-42e5-8cc4-2c1a8de5b234" providerId="ADAL" clId="{E61111A4-F69B-4E26-B7CB-8886CC15C603}" dt="2023-05-16T12:26:20.528" v="13" actId="47"/>
        <pc:sldMkLst>
          <pc:docMk/>
          <pc:sldMk cId="761974553" sldId="311"/>
        </pc:sldMkLst>
      </pc:sldChg>
      <pc:sldChg chg="del">
        <pc:chgData name="XuMingle" userId="6accb246-f179-42e5-8cc4-2c1a8de5b234" providerId="ADAL" clId="{E61111A4-F69B-4E26-B7CB-8886CC15C603}" dt="2023-05-16T12:26:20.528" v="13" actId="47"/>
        <pc:sldMkLst>
          <pc:docMk/>
          <pc:sldMk cId="2223808273" sldId="312"/>
        </pc:sldMkLst>
      </pc:sldChg>
      <pc:sldChg chg="del">
        <pc:chgData name="XuMingle" userId="6accb246-f179-42e5-8cc4-2c1a8de5b234" providerId="ADAL" clId="{E61111A4-F69B-4E26-B7CB-8886CC15C603}" dt="2023-05-16T12:26:20.528" v="13" actId="47"/>
        <pc:sldMkLst>
          <pc:docMk/>
          <pc:sldMk cId="3148608058" sldId="313"/>
        </pc:sldMkLst>
      </pc:sldChg>
      <pc:sldChg chg="del">
        <pc:chgData name="XuMingle" userId="6accb246-f179-42e5-8cc4-2c1a8de5b234" providerId="ADAL" clId="{E61111A4-F69B-4E26-B7CB-8886CC15C603}" dt="2023-05-16T12:26:20.528" v="13" actId="47"/>
        <pc:sldMkLst>
          <pc:docMk/>
          <pc:sldMk cId="762139095" sldId="314"/>
        </pc:sldMkLst>
      </pc:sldChg>
      <pc:sldChg chg="del">
        <pc:chgData name="XuMingle" userId="6accb246-f179-42e5-8cc4-2c1a8de5b234" providerId="ADAL" clId="{E61111A4-F69B-4E26-B7CB-8886CC15C603}" dt="2023-05-16T12:26:20.528" v="13" actId="47"/>
        <pc:sldMkLst>
          <pc:docMk/>
          <pc:sldMk cId="2959905226" sldId="315"/>
        </pc:sldMkLst>
      </pc:sldChg>
      <pc:sldMasterChg chg="modSp mod modSldLayout">
        <pc:chgData name="XuMingle" userId="6accb246-f179-42e5-8cc4-2c1a8de5b234" providerId="ADAL" clId="{E61111A4-F69B-4E26-B7CB-8886CC15C603}" dt="2023-05-16T05:49:55.720" v="10" actId="20577"/>
        <pc:sldMasterMkLst>
          <pc:docMk/>
          <pc:sldMasterMk cId="1933725067" sldId="2147483648"/>
        </pc:sldMasterMkLst>
        <pc:spChg chg="mod">
          <ac:chgData name="XuMingle" userId="6accb246-f179-42e5-8cc4-2c1a8de5b234" providerId="ADAL" clId="{E61111A4-F69B-4E26-B7CB-8886CC15C603}" dt="2023-05-16T05:49:44.447" v="4" actId="6549"/>
          <ac:spMkLst>
            <pc:docMk/>
            <pc:sldMasterMk cId="1933725067" sldId="2147483648"/>
            <ac:spMk id="6" creationId="{6D33714D-9EC1-1C50-1686-44395EF8B338}"/>
          </ac:spMkLst>
        </pc:spChg>
        <pc:sldLayoutChg chg="modSp mod">
          <pc:chgData name="XuMingle" userId="6accb246-f179-42e5-8cc4-2c1a8de5b234" providerId="ADAL" clId="{E61111A4-F69B-4E26-B7CB-8886CC15C603}" dt="2023-05-16T05:49:51.339" v="7" actId="6549"/>
          <pc:sldLayoutMkLst>
            <pc:docMk/>
            <pc:sldMasterMk cId="1933725067" sldId="2147483648"/>
            <pc:sldLayoutMk cId="2058750198" sldId="2147483650"/>
          </pc:sldLayoutMkLst>
          <pc:spChg chg="mod">
            <ac:chgData name="XuMingle" userId="6accb246-f179-42e5-8cc4-2c1a8de5b234" providerId="ADAL" clId="{E61111A4-F69B-4E26-B7CB-8886CC15C603}" dt="2023-05-16T05:49:51.339" v="7" actId="6549"/>
            <ac:spMkLst>
              <pc:docMk/>
              <pc:sldMasterMk cId="1933725067" sldId="2147483648"/>
              <pc:sldLayoutMk cId="2058750198" sldId="2147483650"/>
              <ac:spMk id="6" creationId="{D73E9763-B3C5-121E-EE36-E16487F59BB0}"/>
            </ac:spMkLst>
          </pc:spChg>
        </pc:sldLayoutChg>
        <pc:sldLayoutChg chg="modSp mod">
          <pc:chgData name="XuMingle" userId="6accb246-f179-42e5-8cc4-2c1a8de5b234" providerId="ADAL" clId="{E61111A4-F69B-4E26-B7CB-8886CC15C603}" dt="2023-05-16T05:49:55.720" v="10" actId="20577"/>
          <pc:sldLayoutMkLst>
            <pc:docMk/>
            <pc:sldMasterMk cId="1933725067" sldId="2147483648"/>
            <pc:sldLayoutMk cId="50876081" sldId="2147483654"/>
          </pc:sldLayoutMkLst>
          <pc:spChg chg="mod">
            <ac:chgData name="XuMingle" userId="6accb246-f179-42e5-8cc4-2c1a8de5b234" providerId="ADAL" clId="{E61111A4-F69B-4E26-B7CB-8886CC15C603}" dt="2023-05-16T05:49:55.720" v="10" actId="20577"/>
            <ac:spMkLst>
              <pc:docMk/>
              <pc:sldMasterMk cId="1933725067" sldId="2147483648"/>
              <pc:sldLayoutMk cId="50876081" sldId="2147483654"/>
              <ac:spMk id="5" creationId="{A3C23759-192D-08F6-4E34-EE9F7E461814}"/>
            </ac:spMkLst>
          </pc:spChg>
        </pc:sldLayoutChg>
      </pc:sldMasterChg>
    </pc:docChg>
  </pc:docChgLst>
  <pc:docChgLst>
    <pc:chgData name="XuMingle" userId="6accb246-f179-42e5-8cc4-2c1a8de5b234" providerId="ADAL" clId="{8A5C591F-671A-4F6C-B1D7-4690CD343DE4}"/>
    <pc:docChg chg="undo redo custSel addSld delSld modSld sldOrd modMainMaster">
      <pc:chgData name="XuMingle" userId="6accb246-f179-42e5-8cc4-2c1a8de5b234" providerId="ADAL" clId="{8A5C591F-671A-4F6C-B1D7-4690CD343DE4}" dt="2023-01-06T00:52:40.797" v="8309" actId="207"/>
      <pc:docMkLst>
        <pc:docMk/>
      </pc:docMkLst>
      <pc:sldChg chg="addSp delSp modSp mod modNotesTx">
        <pc:chgData name="XuMingle" userId="6accb246-f179-42e5-8cc4-2c1a8de5b234" providerId="ADAL" clId="{8A5C591F-671A-4F6C-B1D7-4690CD343DE4}" dt="2022-12-27T20:47:05.723" v="2512" actId="12788"/>
        <pc:sldMkLst>
          <pc:docMk/>
          <pc:sldMk cId="2558930132" sldId="256"/>
        </pc:sldMkLst>
        <pc:spChg chg="mod">
          <ac:chgData name="XuMingle" userId="6accb246-f179-42e5-8cc4-2c1a8de5b234" providerId="ADAL" clId="{8A5C591F-671A-4F6C-B1D7-4690CD343DE4}" dt="2022-12-27T17:51:34.696" v="24" actId="6549"/>
          <ac:spMkLst>
            <pc:docMk/>
            <pc:sldMk cId="2558930132" sldId="256"/>
            <ac:spMk id="2" creationId="{402838FA-C2C9-8EA3-4B67-9325922EAFE4}"/>
          </ac:spMkLst>
        </pc:spChg>
        <pc:spChg chg="mod">
          <ac:chgData name="XuMingle" userId="6accb246-f179-42e5-8cc4-2c1a8de5b234" providerId="ADAL" clId="{8A5C591F-671A-4F6C-B1D7-4690CD343DE4}" dt="2022-12-27T17:51:57.083" v="56" actId="20577"/>
          <ac:spMkLst>
            <pc:docMk/>
            <pc:sldMk cId="2558930132" sldId="256"/>
            <ac:spMk id="3" creationId="{8C977B0B-78A5-9FBE-03C9-C6E3918D24B7}"/>
          </ac:spMkLst>
        </pc:spChg>
        <pc:picChg chg="del mod">
          <ac:chgData name="XuMingle" userId="6accb246-f179-42e5-8cc4-2c1a8de5b234" providerId="ADAL" clId="{8A5C591F-671A-4F6C-B1D7-4690CD343DE4}" dt="2022-12-27T09:04:13.440" v="4" actId="478"/>
          <ac:picMkLst>
            <pc:docMk/>
            <pc:sldMk cId="2558930132" sldId="256"/>
            <ac:picMk id="4" creationId="{8F255DCE-AF1C-7469-80B3-C5BF29FD0FBD}"/>
          </ac:picMkLst>
        </pc:picChg>
        <pc:picChg chg="add mod">
          <ac:chgData name="XuMingle" userId="6accb246-f179-42e5-8cc4-2c1a8de5b234" providerId="ADAL" clId="{8A5C591F-671A-4F6C-B1D7-4690CD343DE4}" dt="2022-12-27T20:47:05.723" v="2512" actId="12788"/>
          <ac:picMkLst>
            <pc:docMk/>
            <pc:sldMk cId="2558930132" sldId="256"/>
            <ac:picMk id="6" creationId="{47652FDA-28BF-4499-80B0-193637443113}"/>
          </ac:picMkLst>
        </pc:picChg>
      </pc:sldChg>
      <pc:sldChg chg="modSp new mod">
        <pc:chgData name="XuMingle" userId="6accb246-f179-42e5-8cc4-2c1a8de5b234" providerId="ADAL" clId="{8A5C591F-671A-4F6C-B1D7-4690CD343DE4}" dt="2023-01-02T23:54:02.155" v="3979" actId="20577"/>
        <pc:sldMkLst>
          <pc:docMk/>
          <pc:sldMk cId="1691287851" sldId="257"/>
        </pc:sldMkLst>
        <pc:spChg chg="mod">
          <ac:chgData name="XuMingle" userId="6accb246-f179-42e5-8cc4-2c1a8de5b234" providerId="ADAL" clId="{8A5C591F-671A-4F6C-B1D7-4690CD343DE4}" dt="2023-01-02T23:54:02.155" v="3979" actId="20577"/>
          <ac:spMkLst>
            <pc:docMk/>
            <pc:sldMk cId="1691287851" sldId="257"/>
            <ac:spMk id="2" creationId="{4030EDF6-DFB4-3673-405B-3E37F188F394}"/>
          </ac:spMkLst>
        </pc:spChg>
        <pc:spChg chg="mod">
          <ac:chgData name="XuMingle" userId="6accb246-f179-42e5-8cc4-2c1a8de5b234" providerId="ADAL" clId="{8A5C591F-671A-4F6C-B1D7-4690CD343DE4}" dt="2022-12-27T17:52:36.594" v="64" actId="20577"/>
          <ac:spMkLst>
            <pc:docMk/>
            <pc:sldMk cId="1691287851" sldId="257"/>
            <ac:spMk id="4" creationId="{EE7D2B9C-BA93-8656-A7C5-6078C023AB6E}"/>
          </ac:spMkLst>
        </pc:spChg>
      </pc:sldChg>
      <pc:sldChg chg="modSp new del mod">
        <pc:chgData name="XuMingle" userId="6accb246-f179-42e5-8cc4-2c1a8de5b234" providerId="ADAL" clId="{8A5C591F-671A-4F6C-B1D7-4690CD343DE4}" dt="2022-12-27T18:30:22.259" v="866" actId="47"/>
        <pc:sldMkLst>
          <pc:docMk/>
          <pc:sldMk cId="4173571147" sldId="258"/>
        </pc:sldMkLst>
        <pc:spChg chg="mod">
          <ac:chgData name="XuMingle" userId="6accb246-f179-42e5-8cc4-2c1a8de5b234" providerId="ADAL" clId="{8A5C591F-671A-4F6C-B1D7-4690CD343DE4}" dt="2022-12-27T17:57:57.873" v="211" actId="20577"/>
          <ac:spMkLst>
            <pc:docMk/>
            <pc:sldMk cId="4173571147" sldId="258"/>
            <ac:spMk id="4" creationId="{59B2A3E5-F8E8-8DF7-BD47-008C887D5C44}"/>
          </ac:spMkLst>
        </pc:spChg>
      </pc:sldChg>
      <pc:sldChg chg="addSp delSp modSp new mod ord">
        <pc:chgData name="XuMingle" userId="6accb246-f179-42e5-8cc4-2c1a8de5b234" providerId="ADAL" clId="{8A5C591F-671A-4F6C-B1D7-4690CD343DE4}" dt="2023-01-06T00:47:25.165" v="8072" actId="1076"/>
        <pc:sldMkLst>
          <pc:docMk/>
          <pc:sldMk cId="652199778" sldId="259"/>
        </pc:sldMkLst>
        <pc:spChg chg="mod">
          <ac:chgData name="XuMingle" userId="6accb246-f179-42e5-8cc4-2c1a8de5b234" providerId="ADAL" clId="{8A5C591F-671A-4F6C-B1D7-4690CD343DE4}" dt="2022-12-27T17:58:38.807" v="215"/>
          <ac:spMkLst>
            <pc:docMk/>
            <pc:sldMk cId="652199778" sldId="259"/>
            <ac:spMk id="2" creationId="{BE9766B6-9FEF-8A85-B292-A7CF9C7E8DEF}"/>
          </ac:spMkLst>
        </pc:spChg>
        <pc:spChg chg="add mod ord">
          <ac:chgData name="XuMingle" userId="6accb246-f179-42e5-8cc4-2c1a8de5b234" providerId="ADAL" clId="{8A5C591F-671A-4F6C-B1D7-4690CD343DE4}" dt="2023-01-06T00:47:04.551" v="8067"/>
          <ac:spMkLst>
            <pc:docMk/>
            <pc:sldMk cId="652199778" sldId="259"/>
            <ac:spMk id="4" creationId="{05C9D39D-9579-9836-888C-BEDE6DD9476D}"/>
          </ac:spMkLst>
        </pc:spChg>
        <pc:spChg chg="add mod">
          <ac:chgData name="XuMingle" userId="6accb246-f179-42e5-8cc4-2c1a8de5b234" providerId="ADAL" clId="{8A5C591F-671A-4F6C-B1D7-4690CD343DE4}" dt="2023-01-06T00:46:37.577" v="8063" actId="207"/>
          <ac:spMkLst>
            <pc:docMk/>
            <pc:sldMk cId="652199778" sldId="259"/>
            <ac:spMk id="6" creationId="{1F9598BD-D860-54F0-CEC4-5ED02696BD9F}"/>
          </ac:spMkLst>
        </pc:spChg>
        <pc:spChg chg="add mod">
          <ac:chgData name="XuMingle" userId="6accb246-f179-42e5-8cc4-2c1a8de5b234" providerId="ADAL" clId="{8A5C591F-671A-4F6C-B1D7-4690CD343DE4}" dt="2022-12-27T18:10:52.796" v="231"/>
          <ac:spMkLst>
            <pc:docMk/>
            <pc:sldMk cId="652199778" sldId="259"/>
            <ac:spMk id="7" creationId="{519FA74B-BDDB-93AD-9D6A-BFF99A657655}"/>
          </ac:spMkLst>
        </pc:spChg>
        <pc:spChg chg="add mod">
          <ac:chgData name="XuMingle" userId="6accb246-f179-42e5-8cc4-2c1a8de5b234" providerId="ADAL" clId="{8A5C591F-671A-4F6C-B1D7-4690CD343DE4}" dt="2022-12-27T18:17:28.960" v="375" actId="1076"/>
          <ac:spMkLst>
            <pc:docMk/>
            <pc:sldMk cId="652199778" sldId="259"/>
            <ac:spMk id="8" creationId="{80A72A56-CD08-3507-52E6-816523993916}"/>
          </ac:spMkLst>
        </pc:spChg>
        <pc:spChg chg="add mod">
          <ac:chgData name="XuMingle" userId="6accb246-f179-42e5-8cc4-2c1a8de5b234" providerId="ADAL" clId="{8A5C591F-671A-4F6C-B1D7-4690CD343DE4}" dt="2022-12-27T18:17:28.960" v="375" actId="1076"/>
          <ac:spMkLst>
            <pc:docMk/>
            <pc:sldMk cId="652199778" sldId="259"/>
            <ac:spMk id="9" creationId="{B9100DD7-D434-48D3-90E8-9E048F82FBAC}"/>
          </ac:spMkLst>
        </pc:spChg>
        <pc:spChg chg="add mod">
          <ac:chgData name="XuMingle" userId="6accb246-f179-42e5-8cc4-2c1a8de5b234" providerId="ADAL" clId="{8A5C591F-671A-4F6C-B1D7-4690CD343DE4}" dt="2022-12-27T18:17:28.960" v="375" actId="1076"/>
          <ac:spMkLst>
            <pc:docMk/>
            <pc:sldMk cId="652199778" sldId="259"/>
            <ac:spMk id="10" creationId="{91A33AA4-3AC9-8E72-E511-4ACC7DF3457E}"/>
          </ac:spMkLst>
        </pc:spChg>
        <pc:spChg chg="add mod">
          <ac:chgData name="XuMingle" userId="6accb246-f179-42e5-8cc4-2c1a8de5b234" providerId="ADAL" clId="{8A5C591F-671A-4F6C-B1D7-4690CD343DE4}" dt="2022-12-27T18:17:28.960" v="375" actId="1076"/>
          <ac:spMkLst>
            <pc:docMk/>
            <pc:sldMk cId="652199778" sldId="259"/>
            <ac:spMk id="11" creationId="{BF71B57E-C706-7E81-ED00-FFD527AAD073}"/>
          </ac:spMkLst>
        </pc:spChg>
        <pc:spChg chg="add mod">
          <ac:chgData name="XuMingle" userId="6accb246-f179-42e5-8cc4-2c1a8de5b234" providerId="ADAL" clId="{8A5C591F-671A-4F6C-B1D7-4690CD343DE4}" dt="2022-12-27T18:17:28.960" v="375" actId="1076"/>
          <ac:spMkLst>
            <pc:docMk/>
            <pc:sldMk cId="652199778" sldId="259"/>
            <ac:spMk id="12" creationId="{C3D7BD0C-53A8-EB7A-3479-9B4DFFBF33B8}"/>
          </ac:spMkLst>
        </pc:spChg>
        <pc:spChg chg="add del mod">
          <ac:chgData name="XuMingle" userId="6accb246-f179-42e5-8cc4-2c1a8de5b234" providerId="ADAL" clId="{8A5C591F-671A-4F6C-B1D7-4690CD343DE4}" dt="2022-12-27T18:16:57.038" v="370" actId="478"/>
          <ac:spMkLst>
            <pc:docMk/>
            <pc:sldMk cId="652199778" sldId="259"/>
            <ac:spMk id="13" creationId="{6A931B31-4A12-B9D0-6E51-355C53819B90}"/>
          </ac:spMkLst>
        </pc:spChg>
        <pc:spChg chg="add mod ord">
          <ac:chgData name="XuMingle" userId="6accb246-f179-42e5-8cc4-2c1a8de5b234" providerId="ADAL" clId="{8A5C591F-671A-4F6C-B1D7-4690CD343DE4}" dt="2023-01-06T00:47:16.183" v="8071" actId="207"/>
          <ac:spMkLst>
            <pc:docMk/>
            <pc:sldMk cId="652199778" sldId="259"/>
            <ac:spMk id="13" creationId="{B4ACABA7-4C52-5D7F-3C93-A25FF07D9D0E}"/>
          </ac:spMkLst>
        </pc:spChg>
        <pc:spChg chg="add mod">
          <ac:chgData name="XuMingle" userId="6accb246-f179-42e5-8cc4-2c1a8de5b234" providerId="ADAL" clId="{8A5C591F-671A-4F6C-B1D7-4690CD343DE4}" dt="2022-12-27T18:17:28.960" v="375" actId="1076"/>
          <ac:spMkLst>
            <pc:docMk/>
            <pc:sldMk cId="652199778" sldId="259"/>
            <ac:spMk id="14" creationId="{2E4EA3A4-7263-F83B-CEBF-479D165CED55}"/>
          </ac:spMkLst>
        </pc:spChg>
        <pc:picChg chg="add mod">
          <ac:chgData name="XuMingle" userId="6accb246-f179-42e5-8cc4-2c1a8de5b234" providerId="ADAL" clId="{8A5C591F-671A-4F6C-B1D7-4690CD343DE4}" dt="2023-01-06T00:47:25.165" v="8072" actId="1076"/>
          <ac:picMkLst>
            <pc:docMk/>
            <pc:sldMk cId="652199778" sldId="259"/>
            <ac:picMk id="5" creationId="{CFD71557-E45A-4752-432A-D174842FA93A}"/>
          </ac:picMkLst>
        </pc:picChg>
      </pc:sldChg>
      <pc:sldChg chg="new del">
        <pc:chgData name="XuMingle" userId="6accb246-f179-42e5-8cc4-2c1a8de5b234" providerId="ADAL" clId="{8A5C591F-671A-4F6C-B1D7-4690CD343DE4}" dt="2022-12-27T17:58:16.086" v="213" actId="680"/>
        <pc:sldMkLst>
          <pc:docMk/>
          <pc:sldMk cId="2915513120" sldId="259"/>
        </pc:sldMkLst>
      </pc:sldChg>
      <pc:sldChg chg="addSp delSp modSp add mod modNotesTx">
        <pc:chgData name="XuMingle" userId="6accb246-f179-42e5-8cc4-2c1a8de5b234" providerId="ADAL" clId="{8A5C591F-671A-4F6C-B1D7-4690CD343DE4}" dt="2022-12-27T20:27:04.564" v="2329" actId="20577"/>
        <pc:sldMkLst>
          <pc:docMk/>
          <pc:sldMk cId="1402713813" sldId="260"/>
        </pc:sldMkLst>
        <pc:spChg chg="mod">
          <ac:chgData name="XuMingle" userId="6accb246-f179-42e5-8cc4-2c1a8de5b234" providerId="ADAL" clId="{8A5C591F-671A-4F6C-B1D7-4690CD343DE4}" dt="2022-12-27T19:57:59.907" v="1831" actId="20577"/>
          <ac:spMkLst>
            <pc:docMk/>
            <pc:sldMk cId="1402713813" sldId="260"/>
            <ac:spMk id="2" creationId="{BE9766B6-9FEF-8A85-B292-A7CF9C7E8DEF}"/>
          </ac:spMkLst>
        </pc:spChg>
        <pc:spChg chg="add del mod">
          <ac:chgData name="XuMingle" userId="6accb246-f179-42e5-8cc4-2c1a8de5b234" providerId="ADAL" clId="{8A5C591F-671A-4F6C-B1D7-4690CD343DE4}" dt="2022-12-27T18:24:22.494" v="479" actId="478"/>
          <ac:spMkLst>
            <pc:docMk/>
            <pc:sldMk cId="1402713813" sldId="260"/>
            <ac:spMk id="4" creationId="{600C7A72-FA36-AB67-6F1D-A0EB216A14D2}"/>
          </ac:spMkLst>
        </pc:spChg>
        <pc:spChg chg="mod">
          <ac:chgData name="XuMingle" userId="6accb246-f179-42e5-8cc4-2c1a8de5b234" providerId="ADAL" clId="{8A5C591F-671A-4F6C-B1D7-4690CD343DE4}" dt="2022-12-27T19:18:29.687" v="1297" actId="20577"/>
          <ac:spMkLst>
            <pc:docMk/>
            <pc:sldMk cId="1402713813" sldId="260"/>
            <ac:spMk id="6" creationId="{1F9598BD-D860-54F0-CEC4-5ED02696BD9F}"/>
          </ac:spMkLst>
        </pc:spChg>
        <pc:spChg chg="mod">
          <ac:chgData name="XuMingle" userId="6accb246-f179-42e5-8cc4-2c1a8de5b234" providerId="ADAL" clId="{8A5C591F-671A-4F6C-B1D7-4690CD343DE4}" dt="2022-12-27T18:30:31.535" v="881" actId="20577"/>
          <ac:spMkLst>
            <pc:docMk/>
            <pc:sldMk cId="1402713813" sldId="260"/>
            <ac:spMk id="7" creationId="{519FA74B-BDDB-93AD-9D6A-BFF99A657655}"/>
          </ac:spMkLst>
        </pc:spChg>
        <pc:spChg chg="add del mod">
          <ac:chgData name="XuMingle" userId="6accb246-f179-42e5-8cc4-2c1a8de5b234" providerId="ADAL" clId="{8A5C591F-671A-4F6C-B1D7-4690CD343DE4}" dt="2022-12-27T19:17:00.129" v="1230" actId="20577"/>
          <ac:spMkLst>
            <pc:docMk/>
            <pc:sldMk cId="1402713813" sldId="260"/>
            <ac:spMk id="8" creationId="{80A72A56-CD08-3507-52E6-816523993916}"/>
          </ac:spMkLst>
        </pc:spChg>
        <pc:spChg chg="add del">
          <ac:chgData name="XuMingle" userId="6accb246-f179-42e5-8cc4-2c1a8de5b234" providerId="ADAL" clId="{8A5C591F-671A-4F6C-B1D7-4690CD343DE4}" dt="2022-12-27T18:24:48.847" v="487" actId="478"/>
          <ac:spMkLst>
            <pc:docMk/>
            <pc:sldMk cId="1402713813" sldId="260"/>
            <ac:spMk id="9" creationId="{B9100DD7-D434-48D3-90E8-9E048F82FBAC}"/>
          </ac:spMkLst>
        </pc:spChg>
        <pc:spChg chg="add del mod">
          <ac:chgData name="XuMingle" userId="6accb246-f179-42e5-8cc4-2c1a8de5b234" providerId="ADAL" clId="{8A5C591F-671A-4F6C-B1D7-4690CD343DE4}" dt="2022-12-27T18:24:50.568" v="489" actId="478"/>
          <ac:spMkLst>
            <pc:docMk/>
            <pc:sldMk cId="1402713813" sldId="260"/>
            <ac:spMk id="10" creationId="{91A33AA4-3AC9-8E72-E511-4ACC7DF3457E}"/>
          </ac:spMkLst>
        </pc:spChg>
        <pc:spChg chg="add del">
          <ac:chgData name="XuMingle" userId="6accb246-f179-42e5-8cc4-2c1a8de5b234" providerId="ADAL" clId="{8A5C591F-671A-4F6C-B1D7-4690CD343DE4}" dt="2022-12-27T18:24:48.847" v="487" actId="478"/>
          <ac:spMkLst>
            <pc:docMk/>
            <pc:sldMk cId="1402713813" sldId="260"/>
            <ac:spMk id="11" creationId="{BF71B57E-C706-7E81-ED00-FFD527AAD073}"/>
          </ac:spMkLst>
        </pc:spChg>
        <pc:spChg chg="add del">
          <ac:chgData name="XuMingle" userId="6accb246-f179-42e5-8cc4-2c1a8de5b234" providerId="ADAL" clId="{8A5C591F-671A-4F6C-B1D7-4690CD343DE4}" dt="2022-12-27T18:24:48.847" v="487" actId="478"/>
          <ac:spMkLst>
            <pc:docMk/>
            <pc:sldMk cId="1402713813" sldId="260"/>
            <ac:spMk id="12" creationId="{C3D7BD0C-53A8-EB7A-3479-9B4DFFBF33B8}"/>
          </ac:spMkLst>
        </pc:spChg>
        <pc:spChg chg="add del">
          <ac:chgData name="XuMingle" userId="6accb246-f179-42e5-8cc4-2c1a8de5b234" providerId="ADAL" clId="{8A5C591F-671A-4F6C-B1D7-4690CD343DE4}" dt="2022-12-27T18:24:48.847" v="487" actId="478"/>
          <ac:spMkLst>
            <pc:docMk/>
            <pc:sldMk cId="1402713813" sldId="260"/>
            <ac:spMk id="14" creationId="{2E4EA3A4-7263-F83B-CEBF-479D165CED55}"/>
          </ac:spMkLst>
        </pc:spChg>
        <pc:spChg chg="add del">
          <ac:chgData name="XuMingle" userId="6accb246-f179-42e5-8cc4-2c1a8de5b234" providerId="ADAL" clId="{8A5C591F-671A-4F6C-B1D7-4690CD343DE4}" dt="2022-12-27T18:24:03.750" v="475" actId="22"/>
          <ac:spMkLst>
            <pc:docMk/>
            <pc:sldMk cId="1402713813" sldId="260"/>
            <ac:spMk id="15" creationId="{91EF0C94-C40A-BD67-E90D-E028F321D39B}"/>
          </ac:spMkLst>
        </pc:spChg>
        <pc:spChg chg="add del mod">
          <ac:chgData name="XuMingle" userId="6accb246-f179-42e5-8cc4-2c1a8de5b234" providerId="ADAL" clId="{8A5C591F-671A-4F6C-B1D7-4690CD343DE4}" dt="2022-12-27T18:27:36.576" v="792" actId="478"/>
          <ac:spMkLst>
            <pc:docMk/>
            <pc:sldMk cId="1402713813" sldId="260"/>
            <ac:spMk id="17" creationId="{E7748FC3-DAC5-5E31-805B-22BB547A2513}"/>
          </ac:spMkLst>
        </pc:spChg>
        <pc:spChg chg="add del">
          <ac:chgData name="XuMingle" userId="6accb246-f179-42e5-8cc4-2c1a8de5b234" providerId="ADAL" clId="{8A5C591F-671A-4F6C-B1D7-4690CD343DE4}" dt="2022-12-27T18:29:02.968" v="848"/>
          <ac:spMkLst>
            <pc:docMk/>
            <pc:sldMk cId="1402713813" sldId="260"/>
            <ac:spMk id="18" creationId="{8D80BA87-8C52-33D4-90FF-7CFDC29162FA}"/>
          </ac:spMkLst>
        </pc:spChg>
        <pc:spChg chg="add del mod">
          <ac:chgData name="XuMingle" userId="6accb246-f179-42e5-8cc4-2c1a8de5b234" providerId="ADAL" clId="{8A5C591F-671A-4F6C-B1D7-4690CD343DE4}" dt="2022-12-27T18:31:34.503" v="904" actId="478"/>
          <ac:spMkLst>
            <pc:docMk/>
            <pc:sldMk cId="1402713813" sldId="260"/>
            <ac:spMk id="22" creationId="{C743ABAA-A5B3-934D-A15F-1F06BD8996C6}"/>
          </ac:spMkLst>
        </pc:spChg>
        <pc:spChg chg="add del mod">
          <ac:chgData name="XuMingle" userId="6accb246-f179-42e5-8cc4-2c1a8de5b234" providerId="ADAL" clId="{8A5C591F-671A-4F6C-B1D7-4690CD343DE4}" dt="2022-12-27T18:37:54.736" v="1034"/>
          <ac:spMkLst>
            <pc:docMk/>
            <pc:sldMk cId="1402713813" sldId="260"/>
            <ac:spMk id="23" creationId="{E3632724-697A-2882-29BA-1C68EB5D4D56}"/>
          </ac:spMkLst>
        </pc:spChg>
        <pc:spChg chg="add mod">
          <ac:chgData name="XuMingle" userId="6accb246-f179-42e5-8cc4-2c1a8de5b234" providerId="ADAL" clId="{8A5C591F-671A-4F6C-B1D7-4690CD343DE4}" dt="2022-12-27T18:38:06.792" v="1037" actId="571"/>
          <ac:spMkLst>
            <pc:docMk/>
            <pc:sldMk cId="1402713813" sldId="260"/>
            <ac:spMk id="24" creationId="{DB456D40-5F9B-9F78-AC6F-4EA886D7555A}"/>
          </ac:spMkLst>
        </pc:spChg>
        <pc:spChg chg="add mod">
          <ac:chgData name="XuMingle" userId="6accb246-f179-42e5-8cc4-2c1a8de5b234" providerId="ADAL" clId="{8A5C591F-671A-4F6C-B1D7-4690CD343DE4}" dt="2022-12-27T19:18:25.423" v="1296" actId="20577"/>
          <ac:spMkLst>
            <pc:docMk/>
            <pc:sldMk cId="1402713813" sldId="260"/>
            <ac:spMk id="25" creationId="{EDF9DDB3-C0B1-B1A8-5224-A1A9D23DDF09}"/>
          </ac:spMkLst>
        </pc:spChg>
        <pc:picChg chg="del">
          <ac:chgData name="XuMingle" userId="6accb246-f179-42e5-8cc4-2c1a8de5b234" providerId="ADAL" clId="{8A5C591F-671A-4F6C-B1D7-4690CD343DE4}" dt="2022-12-27T18:20:46.303" v="471" actId="478"/>
          <ac:picMkLst>
            <pc:docMk/>
            <pc:sldMk cId="1402713813" sldId="260"/>
            <ac:picMk id="5" creationId="{CFD71557-E45A-4752-432A-D174842FA93A}"/>
          </ac:picMkLst>
        </pc:picChg>
        <pc:picChg chg="add del mod">
          <ac:chgData name="XuMingle" userId="6accb246-f179-42e5-8cc4-2c1a8de5b234" providerId="ADAL" clId="{8A5C591F-671A-4F6C-B1D7-4690CD343DE4}" dt="2022-12-27T18:29:01.079" v="846" actId="478"/>
          <ac:picMkLst>
            <pc:docMk/>
            <pc:sldMk cId="1402713813" sldId="260"/>
            <ac:picMk id="16" creationId="{D310A50E-E12E-C786-5FE9-5B39E58486E9}"/>
          </ac:picMkLst>
        </pc:picChg>
        <pc:picChg chg="add del">
          <ac:chgData name="XuMingle" userId="6accb246-f179-42e5-8cc4-2c1a8de5b234" providerId="ADAL" clId="{8A5C591F-671A-4F6C-B1D7-4690CD343DE4}" dt="2022-12-27T18:29:05.989" v="850" actId="478"/>
          <ac:picMkLst>
            <pc:docMk/>
            <pc:sldMk cId="1402713813" sldId="260"/>
            <ac:picMk id="19" creationId="{5CE01D37-41D9-F509-F905-A07E1ECEF0BE}"/>
          </ac:picMkLst>
        </pc:picChg>
        <pc:picChg chg="add mod">
          <ac:chgData name="XuMingle" userId="6accb246-f179-42e5-8cc4-2c1a8de5b234" providerId="ADAL" clId="{8A5C591F-671A-4F6C-B1D7-4690CD343DE4}" dt="2022-12-27T18:29:39.767" v="863"/>
          <ac:picMkLst>
            <pc:docMk/>
            <pc:sldMk cId="1402713813" sldId="260"/>
            <ac:picMk id="21" creationId="{C8D871E1-70F2-EC90-AB11-82334CCC3E4F}"/>
          </ac:picMkLst>
        </pc:picChg>
      </pc:sldChg>
      <pc:sldChg chg="addSp delSp modSp add mod modNotesTx">
        <pc:chgData name="XuMingle" userId="6accb246-f179-42e5-8cc4-2c1a8de5b234" providerId="ADAL" clId="{8A5C591F-671A-4F6C-B1D7-4690CD343DE4}" dt="2023-01-06T00:48:45.181" v="8129" actId="20577"/>
        <pc:sldMkLst>
          <pc:docMk/>
          <pc:sldMk cId="532466476" sldId="261"/>
        </pc:sldMkLst>
        <pc:spChg chg="mod">
          <ac:chgData name="XuMingle" userId="6accb246-f179-42e5-8cc4-2c1a8de5b234" providerId="ADAL" clId="{8A5C591F-671A-4F6C-B1D7-4690CD343DE4}" dt="2022-12-27T19:58:04.131" v="1838" actId="20577"/>
          <ac:spMkLst>
            <pc:docMk/>
            <pc:sldMk cId="532466476" sldId="261"/>
            <ac:spMk id="2" creationId="{BE9766B6-9FEF-8A85-B292-A7CF9C7E8DEF}"/>
          </ac:spMkLst>
        </pc:spChg>
        <pc:spChg chg="add mod">
          <ac:chgData name="XuMingle" userId="6accb246-f179-42e5-8cc4-2c1a8de5b234" providerId="ADAL" clId="{8A5C591F-671A-4F6C-B1D7-4690CD343DE4}" dt="2023-01-06T00:47:57.075" v="8118" actId="20577"/>
          <ac:spMkLst>
            <pc:docMk/>
            <pc:sldMk cId="532466476" sldId="261"/>
            <ac:spMk id="4" creationId="{91BDE322-7A1B-9EE9-8B98-437C178C3E66}"/>
          </ac:spMkLst>
        </pc:spChg>
        <pc:spChg chg="mod">
          <ac:chgData name="XuMingle" userId="6accb246-f179-42e5-8cc4-2c1a8de5b234" providerId="ADAL" clId="{8A5C591F-671A-4F6C-B1D7-4690CD343DE4}" dt="2022-12-31T11:41:52.985" v="2569" actId="20577"/>
          <ac:spMkLst>
            <pc:docMk/>
            <pc:sldMk cId="532466476" sldId="261"/>
            <ac:spMk id="6" creationId="{1F9598BD-D860-54F0-CEC4-5ED02696BD9F}"/>
          </ac:spMkLst>
        </pc:spChg>
        <pc:spChg chg="mod">
          <ac:chgData name="XuMingle" userId="6accb246-f179-42e5-8cc4-2c1a8de5b234" providerId="ADAL" clId="{8A5C591F-671A-4F6C-B1D7-4690CD343DE4}" dt="2022-12-27T19:28:31.975" v="1626" actId="20577"/>
          <ac:spMkLst>
            <pc:docMk/>
            <pc:sldMk cId="532466476" sldId="261"/>
            <ac:spMk id="7" creationId="{519FA74B-BDDB-93AD-9D6A-BFF99A657655}"/>
          </ac:spMkLst>
        </pc:spChg>
        <pc:spChg chg="mod">
          <ac:chgData name="XuMingle" userId="6accb246-f179-42e5-8cc4-2c1a8de5b234" providerId="ADAL" clId="{8A5C591F-671A-4F6C-B1D7-4690CD343DE4}" dt="2023-01-06T00:48:45.181" v="8129" actId="20577"/>
          <ac:spMkLst>
            <pc:docMk/>
            <pc:sldMk cId="532466476" sldId="261"/>
            <ac:spMk id="8" creationId="{80A72A56-CD08-3507-52E6-816523993916}"/>
          </ac:spMkLst>
        </pc:spChg>
        <pc:picChg chg="add mod">
          <ac:chgData name="XuMingle" userId="6accb246-f179-42e5-8cc4-2c1a8de5b234" providerId="ADAL" clId="{8A5C591F-671A-4F6C-B1D7-4690CD343DE4}" dt="2022-12-27T19:34:31.653" v="1635" actId="14100"/>
          <ac:picMkLst>
            <pc:docMk/>
            <pc:sldMk cId="532466476" sldId="261"/>
            <ac:picMk id="9" creationId="{568BCD2C-246F-4C6A-25D7-8C3FAAD6CAAB}"/>
          </ac:picMkLst>
        </pc:picChg>
        <pc:picChg chg="add mod">
          <ac:chgData name="XuMingle" userId="6accb246-f179-42e5-8cc4-2c1a8de5b234" providerId="ADAL" clId="{8A5C591F-671A-4F6C-B1D7-4690CD343DE4}" dt="2022-12-27T19:34:33.541" v="1636" actId="1076"/>
          <ac:picMkLst>
            <pc:docMk/>
            <pc:sldMk cId="532466476" sldId="261"/>
            <ac:picMk id="11" creationId="{73C27E6E-D231-323F-97F2-BAB6DAA88947}"/>
          </ac:picMkLst>
        </pc:picChg>
        <pc:picChg chg="del">
          <ac:chgData name="XuMingle" userId="6accb246-f179-42e5-8cc4-2c1a8de5b234" providerId="ADAL" clId="{8A5C591F-671A-4F6C-B1D7-4690CD343DE4}" dt="2022-12-27T18:38:12.695" v="1039" actId="478"/>
          <ac:picMkLst>
            <pc:docMk/>
            <pc:sldMk cId="532466476" sldId="261"/>
            <ac:picMk id="21" creationId="{C8D871E1-70F2-EC90-AB11-82334CCC3E4F}"/>
          </ac:picMkLst>
        </pc:picChg>
        <pc:picChg chg="add mod">
          <ac:chgData name="XuMingle" userId="6accb246-f179-42e5-8cc4-2c1a8de5b234" providerId="ADAL" clId="{8A5C591F-671A-4F6C-B1D7-4690CD343DE4}" dt="2022-12-27T19:26:51.111" v="1615"/>
          <ac:picMkLst>
            <pc:docMk/>
            <pc:sldMk cId="532466476" sldId="261"/>
            <ac:picMk id="1026" creationId="{0F0A2D77-2252-9061-9617-7C6E7C18BC64}"/>
          </ac:picMkLst>
        </pc:picChg>
      </pc:sldChg>
      <pc:sldChg chg="add">
        <pc:chgData name="XuMingle" userId="6accb246-f179-42e5-8cc4-2c1a8de5b234" providerId="ADAL" clId="{8A5C591F-671A-4F6C-B1D7-4690CD343DE4}" dt="2023-01-06T00:48:23.603" v="8120"/>
        <pc:sldMkLst>
          <pc:docMk/>
          <pc:sldMk cId="243745100" sldId="262"/>
        </pc:sldMkLst>
      </pc:sldChg>
      <pc:sldChg chg="addSp delSp modSp add del mod modNotesTx">
        <pc:chgData name="XuMingle" userId="6accb246-f179-42e5-8cc4-2c1a8de5b234" providerId="ADAL" clId="{8A5C591F-671A-4F6C-B1D7-4690CD343DE4}" dt="2023-01-06T00:48:21.585" v="8119" actId="2696"/>
        <pc:sldMkLst>
          <pc:docMk/>
          <pc:sldMk cId="2711498673" sldId="262"/>
        </pc:sldMkLst>
        <pc:spChg chg="mod">
          <ac:chgData name="XuMingle" userId="6accb246-f179-42e5-8cc4-2c1a8de5b234" providerId="ADAL" clId="{8A5C591F-671A-4F6C-B1D7-4690CD343DE4}" dt="2022-12-27T19:58:08.521" v="1839"/>
          <ac:spMkLst>
            <pc:docMk/>
            <pc:sldMk cId="2711498673" sldId="262"/>
            <ac:spMk id="2" creationId="{BE9766B6-9FEF-8A85-B292-A7CF9C7E8DEF}"/>
          </ac:spMkLst>
        </pc:spChg>
        <pc:spChg chg="del">
          <ac:chgData name="XuMingle" userId="6accb246-f179-42e5-8cc4-2c1a8de5b234" providerId="ADAL" clId="{8A5C591F-671A-4F6C-B1D7-4690CD343DE4}" dt="2022-12-27T19:35:27.911" v="1638" actId="478"/>
          <ac:spMkLst>
            <pc:docMk/>
            <pc:sldMk cId="2711498673" sldId="262"/>
            <ac:spMk id="4" creationId="{91BDE322-7A1B-9EE9-8B98-437C178C3E66}"/>
          </ac:spMkLst>
        </pc:spChg>
        <pc:spChg chg="mod">
          <ac:chgData name="XuMingle" userId="6accb246-f179-42e5-8cc4-2c1a8de5b234" providerId="ADAL" clId="{8A5C591F-671A-4F6C-B1D7-4690CD343DE4}" dt="2022-12-27T19:52:05.404" v="1803" actId="207"/>
          <ac:spMkLst>
            <pc:docMk/>
            <pc:sldMk cId="2711498673" sldId="262"/>
            <ac:spMk id="6" creationId="{1F9598BD-D860-54F0-CEC4-5ED02696BD9F}"/>
          </ac:spMkLst>
        </pc:spChg>
        <pc:spChg chg="mod">
          <ac:chgData name="XuMingle" userId="6accb246-f179-42e5-8cc4-2c1a8de5b234" providerId="ADAL" clId="{8A5C591F-671A-4F6C-B1D7-4690CD343DE4}" dt="2022-12-27T19:38:46.973" v="1729" actId="20577"/>
          <ac:spMkLst>
            <pc:docMk/>
            <pc:sldMk cId="2711498673" sldId="262"/>
            <ac:spMk id="7" creationId="{519FA74B-BDDB-93AD-9D6A-BFF99A657655}"/>
          </ac:spMkLst>
        </pc:spChg>
        <pc:spChg chg="mod">
          <ac:chgData name="XuMingle" userId="6accb246-f179-42e5-8cc4-2c1a8de5b234" providerId="ADAL" clId="{8A5C591F-671A-4F6C-B1D7-4690CD343DE4}" dt="2022-12-27T19:51:52.939" v="1802" actId="1076"/>
          <ac:spMkLst>
            <pc:docMk/>
            <pc:sldMk cId="2711498673" sldId="262"/>
            <ac:spMk id="8" creationId="{80A72A56-CD08-3507-52E6-816523993916}"/>
          </ac:spMkLst>
        </pc:spChg>
        <pc:spChg chg="add del mod">
          <ac:chgData name="XuMingle" userId="6accb246-f179-42e5-8cc4-2c1a8de5b234" providerId="ADAL" clId="{8A5C591F-671A-4F6C-B1D7-4690CD343DE4}" dt="2022-12-27T19:50:38.645" v="1764" actId="21"/>
          <ac:spMkLst>
            <pc:docMk/>
            <pc:sldMk cId="2711498673" sldId="262"/>
            <ac:spMk id="12" creationId="{AD0A6066-A6B4-9448-0B0F-0F36069B850B}"/>
          </ac:spMkLst>
        </pc:spChg>
        <pc:picChg chg="del">
          <ac:chgData name="XuMingle" userId="6accb246-f179-42e5-8cc4-2c1a8de5b234" providerId="ADAL" clId="{8A5C591F-671A-4F6C-B1D7-4690CD343DE4}" dt="2022-12-27T19:35:46.459" v="1685" actId="478"/>
          <ac:picMkLst>
            <pc:docMk/>
            <pc:sldMk cId="2711498673" sldId="262"/>
            <ac:picMk id="9" creationId="{568BCD2C-246F-4C6A-25D7-8C3FAAD6CAAB}"/>
          </ac:picMkLst>
        </pc:picChg>
        <pc:picChg chg="add mod">
          <ac:chgData name="XuMingle" userId="6accb246-f179-42e5-8cc4-2c1a8de5b234" providerId="ADAL" clId="{8A5C591F-671A-4F6C-B1D7-4690CD343DE4}" dt="2022-12-27T19:51:52.939" v="1802" actId="1076"/>
          <ac:picMkLst>
            <pc:docMk/>
            <pc:sldMk cId="2711498673" sldId="262"/>
            <ac:picMk id="10" creationId="{71DA78D8-5CDC-FB31-D73A-7AB9BAD656FD}"/>
          </ac:picMkLst>
        </pc:picChg>
        <pc:picChg chg="del">
          <ac:chgData name="XuMingle" userId="6accb246-f179-42e5-8cc4-2c1a8de5b234" providerId="ADAL" clId="{8A5C591F-671A-4F6C-B1D7-4690CD343DE4}" dt="2022-12-27T19:35:46.459" v="1685" actId="478"/>
          <ac:picMkLst>
            <pc:docMk/>
            <pc:sldMk cId="2711498673" sldId="262"/>
            <ac:picMk id="11" creationId="{73C27E6E-D231-323F-97F2-BAB6DAA88947}"/>
          </ac:picMkLst>
        </pc:picChg>
        <pc:picChg chg="add del mod">
          <ac:chgData name="XuMingle" userId="6accb246-f179-42e5-8cc4-2c1a8de5b234" providerId="ADAL" clId="{8A5C591F-671A-4F6C-B1D7-4690CD343DE4}" dt="2022-12-27T19:50:38.645" v="1764" actId="21"/>
          <ac:picMkLst>
            <pc:docMk/>
            <pc:sldMk cId="2711498673" sldId="262"/>
            <ac:picMk id="14" creationId="{6B246FBF-B648-0E50-15AD-92AA535C25C9}"/>
          </ac:picMkLst>
        </pc:picChg>
        <pc:picChg chg="add del mod">
          <ac:chgData name="XuMingle" userId="6accb246-f179-42e5-8cc4-2c1a8de5b234" providerId="ADAL" clId="{8A5C591F-671A-4F6C-B1D7-4690CD343DE4}" dt="2022-12-27T19:50:38.645" v="1764" actId="21"/>
          <ac:picMkLst>
            <pc:docMk/>
            <pc:sldMk cId="2711498673" sldId="262"/>
            <ac:picMk id="16" creationId="{B39CA094-6F2C-BBA9-BD2D-256B036D134A}"/>
          </ac:picMkLst>
        </pc:picChg>
        <pc:picChg chg="del">
          <ac:chgData name="XuMingle" userId="6accb246-f179-42e5-8cc4-2c1a8de5b234" providerId="ADAL" clId="{8A5C591F-671A-4F6C-B1D7-4690CD343DE4}" dt="2022-12-27T19:35:27.911" v="1638" actId="478"/>
          <ac:picMkLst>
            <pc:docMk/>
            <pc:sldMk cId="2711498673" sldId="262"/>
            <ac:picMk id="1026" creationId="{0F0A2D77-2252-9061-9617-7C6E7C18BC64}"/>
          </ac:picMkLst>
        </pc:picChg>
        <pc:picChg chg="add del mod">
          <ac:chgData name="XuMingle" userId="6accb246-f179-42e5-8cc4-2c1a8de5b234" providerId="ADAL" clId="{8A5C591F-671A-4F6C-B1D7-4690CD343DE4}" dt="2022-12-27T19:40:46.671" v="1752" actId="478"/>
          <ac:picMkLst>
            <pc:docMk/>
            <pc:sldMk cId="2711498673" sldId="262"/>
            <ac:picMk id="2050" creationId="{68F8C447-5CB2-B2F6-D388-AE86D931E0DD}"/>
          </ac:picMkLst>
        </pc:picChg>
      </pc:sldChg>
      <pc:sldChg chg="add">
        <pc:chgData name="XuMingle" userId="6accb246-f179-42e5-8cc4-2c1a8de5b234" providerId="ADAL" clId="{8A5C591F-671A-4F6C-B1D7-4690CD343DE4}" dt="2023-01-06T00:48:23.603" v="8120"/>
        <pc:sldMkLst>
          <pc:docMk/>
          <pc:sldMk cId="818423684" sldId="263"/>
        </pc:sldMkLst>
      </pc:sldChg>
      <pc:sldChg chg="addSp delSp modSp add del mod modNotesTx">
        <pc:chgData name="XuMingle" userId="6accb246-f179-42e5-8cc4-2c1a8de5b234" providerId="ADAL" clId="{8A5C591F-671A-4F6C-B1D7-4690CD343DE4}" dt="2023-01-06T00:48:21.585" v="8119" actId="2696"/>
        <pc:sldMkLst>
          <pc:docMk/>
          <pc:sldMk cId="4093858313" sldId="263"/>
        </pc:sldMkLst>
        <pc:spChg chg="mod">
          <ac:chgData name="XuMingle" userId="6accb246-f179-42e5-8cc4-2c1a8de5b234" providerId="ADAL" clId="{8A5C591F-671A-4F6C-B1D7-4690CD343DE4}" dt="2022-12-27T19:58:11.993" v="1840"/>
          <ac:spMkLst>
            <pc:docMk/>
            <pc:sldMk cId="4093858313" sldId="263"/>
            <ac:spMk id="2" creationId="{BE9766B6-9FEF-8A85-B292-A7CF9C7E8DEF}"/>
          </ac:spMkLst>
        </pc:spChg>
        <pc:spChg chg="add mod">
          <ac:chgData name="XuMingle" userId="6accb246-f179-42e5-8cc4-2c1a8de5b234" providerId="ADAL" clId="{8A5C591F-671A-4F6C-B1D7-4690CD343DE4}" dt="2022-12-27T19:51:46.467" v="1800" actId="1076"/>
          <ac:spMkLst>
            <pc:docMk/>
            <pc:sldMk cId="4093858313" sldId="263"/>
            <ac:spMk id="4" creationId="{20A263CE-7D86-2942-0BB2-F81AEE74C686}"/>
          </ac:spMkLst>
        </pc:spChg>
        <pc:spChg chg="mod">
          <ac:chgData name="XuMingle" userId="6accb246-f179-42e5-8cc4-2c1a8de5b234" providerId="ADAL" clId="{8A5C591F-671A-4F6C-B1D7-4690CD343DE4}" dt="2022-12-27T19:52:10.813" v="1804" actId="207"/>
          <ac:spMkLst>
            <pc:docMk/>
            <pc:sldMk cId="4093858313" sldId="263"/>
            <ac:spMk id="6" creationId="{1F9598BD-D860-54F0-CEC4-5ED02696BD9F}"/>
          </ac:spMkLst>
        </pc:spChg>
        <pc:spChg chg="mod">
          <ac:chgData name="XuMingle" userId="6accb246-f179-42e5-8cc4-2c1a8de5b234" providerId="ADAL" clId="{8A5C591F-671A-4F6C-B1D7-4690CD343DE4}" dt="2022-12-27T19:51:38.260" v="1798" actId="20577"/>
          <ac:spMkLst>
            <pc:docMk/>
            <pc:sldMk cId="4093858313" sldId="263"/>
            <ac:spMk id="7" creationId="{519FA74B-BDDB-93AD-9D6A-BFF99A657655}"/>
          </ac:spMkLst>
        </pc:spChg>
        <pc:spChg chg="del">
          <ac:chgData name="XuMingle" userId="6accb246-f179-42e5-8cc4-2c1a8de5b234" providerId="ADAL" clId="{8A5C591F-671A-4F6C-B1D7-4690CD343DE4}" dt="2022-12-27T19:50:43.735" v="1767" actId="478"/>
          <ac:spMkLst>
            <pc:docMk/>
            <pc:sldMk cId="4093858313" sldId="263"/>
            <ac:spMk id="8" creationId="{80A72A56-CD08-3507-52E6-816523993916}"/>
          </ac:spMkLst>
        </pc:spChg>
        <pc:picChg chg="add mod">
          <ac:chgData name="XuMingle" userId="6accb246-f179-42e5-8cc4-2c1a8de5b234" providerId="ADAL" clId="{8A5C591F-671A-4F6C-B1D7-4690CD343DE4}" dt="2022-12-27T19:51:06.771" v="1777" actId="1076"/>
          <ac:picMkLst>
            <pc:docMk/>
            <pc:sldMk cId="4093858313" sldId="263"/>
            <ac:picMk id="5" creationId="{3F5A6CDD-777D-7809-8285-01390DA50F32}"/>
          </ac:picMkLst>
        </pc:picChg>
        <pc:picChg chg="add mod">
          <ac:chgData name="XuMingle" userId="6accb246-f179-42e5-8cc4-2c1a8de5b234" providerId="ADAL" clId="{8A5C591F-671A-4F6C-B1D7-4690CD343DE4}" dt="2022-12-27T19:51:43.915" v="1799" actId="1076"/>
          <ac:picMkLst>
            <pc:docMk/>
            <pc:sldMk cId="4093858313" sldId="263"/>
            <ac:picMk id="9" creationId="{7845F436-B264-1EE3-0FCA-DB5FD1C20F17}"/>
          </ac:picMkLst>
        </pc:picChg>
        <pc:picChg chg="del">
          <ac:chgData name="XuMingle" userId="6accb246-f179-42e5-8cc4-2c1a8de5b234" providerId="ADAL" clId="{8A5C591F-671A-4F6C-B1D7-4690CD343DE4}" dt="2022-12-27T19:50:42.480" v="1766" actId="478"/>
          <ac:picMkLst>
            <pc:docMk/>
            <pc:sldMk cId="4093858313" sldId="263"/>
            <ac:picMk id="10" creationId="{71DA78D8-5CDC-FB31-D73A-7AB9BAD656FD}"/>
          </ac:picMkLst>
        </pc:picChg>
        <pc:picChg chg="add mod modCrop">
          <ac:chgData name="XuMingle" userId="6accb246-f179-42e5-8cc4-2c1a8de5b234" providerId="ADAL" clId="{8A5C591F-671A-4F6C-B1D7-4690CD343DE4}" dt="2023-01-06T00:40:16.558" v="8033" actId="1076"/>
          <ac:picMkLst>
            <pc:docMk/>
            <pc:sldMk cId="4093858313" sldId="263"/>
            <ac:picMk id="10" creationId="{FF6286F5-657D-BBFB-913C-5EC96633CDFC}"/>
          </ac:picMkLst>
        </pc:picChg>
        <pc:picChg chg="add mod">
          <ac:chgData name="XuMingle" userId="6accb246-f179-42e5-8cc4-2c1a8de5b234" providerId="ADAL" clId="{8A5C591F-671A-4F6C-B1D7-4690CD343DE4}" dt="2023-01-06T00:41:28.870" v="8035" actId="1076"/>
          <ac:picMkLst>
            <pc:docMk/>
            <pc:sldMk cId="4093858313" sldId="263"/>
            <ac:picMk id="12" creationId="{FE95D042-7590-409C-585F-45FD60ACBFA7}"/>
          </ac:picMkLst>
        </pc:picChg>
      </pc:sldChg>
      <pc:sldChg chg="addSp delSp modSp add mod modNotesTx">
        <pc:chgData name="XuMingle" userId="6accb246-f179-42e5-8cc4-2c1a8de5b234" providerId="ADAL" clId="{8A5C591F-671A-4F6C-B1D7-4690CD343DE4}" dt="2023-01-06T00:51:41.599" v="8231" actId="207"/>
        <pc:sldMkLst>
          <pc:docMk/>
          <pc:sldMk cId="1712035304" sldId="264"/>
        </pc:sldMkLst>
        <pc:spChg chg="mod">
          <ac:chgData name="XuMingle" userId="6accb246-f179-42e5-8cc4-2c1a8de5b234" providerId="ADAL" clId="{8A5C591F-671A-4F6C-B1D7-4690CD343DE4}" dt="2022-12-27T20:01:33.299" v="1865" actId="20577"/>
          <ac:spMkLst>
            <pc:docMk/>
            <pc:sldMk cId="1712035304" sldId="264"/>
            <ac:spMk id="2" creationId="{BE9766B6-9FEF-8A85-B292-A7CF9C7E8DEF}"/>
          </ac:spMkLst>
        </pc:spChg>
        <pc:spChg chg="del">
          <ac:chgData name="XuMingle" userId="6accb246-f179-42e5-8cc4-2c1a8de5b234" providerId="ADAL" clId="{8A5C591F-671A-4F6C-B1D7-4690CD343DE4}" dt="2022-12-27T20:02:24.484" v="1869" actId="478"/>
          <ac:spMkLst>
            <pc:docMk/>
            <pc:sldMk cId="1712035304" sldId="264"/>
            <ac:spMk id="4" creationId="{20A263CE-7D86-2942-0BB2-F81AEE74C686}"/>
          </ac:spMkLst>
        </pc:spChg>
        <pc:spChg chg="add mod">
          <ac:chgData name="XuMingle" userId="6accb246-f179-42e5-8cc4-2c1a8de5b234" providerId="ADAL" clId="{8A5C591F-671A-4F6C-B1D7-4690CD343DE4}" dt="2023-01-06T00:51:41.599" v="8231" actId="207"/>
          <ac:spMkLst>
            <pc:docMk/>
            <pc:sldMk cId="1712035304" sldId="264"/>
            <ac:spMk id="4" creationId="{93DFC376-6BAC-C941-7BE1-85AFE52594FD}"/>
          </ac:spMkLst>
        </pc:spChg>
        <pc:spChg chg="mod">
          <ac:chgData name="XuMingle" userId="6accb246-f179-42e5-8cc4-2c1a8de5b234" providerId="ADAL" clId="{8A5C591F-671A-4F6C-B1D7-4690CD343DE4}" dt="2022-12-27T20:29:31.423" v="2455" actId="20577"/>
          <ac:spMkLst>
            <pc:docMk/>
            <pc:sldMk cId="1712035304" sldId="264"/>
            <ac:spMk id="6" creationId="{1F9598BD-D860-54F0-CEC4-5ED02696BD9F}"/>
          </ac:spMkLst>
        </pc:spChg>
        <pc:spChg chg="mod">
          <ac:chgData name="XuMingle" userId="6accb246-f179-42e5-8cc4-2c1a8de5b234" providerId="ADAL" clId="{8A5C591F-671A-4F6C-B1D7-4690CD343DE4}" dt="2022-12-27T20:02:54.411" v="1885" actId="20577"/>
          <ac:spMkLst>
            <pc:docMk/>
            <pc:sldMk cId="1712035304" sldId="264"/>
            <ac:spMk id="7" creationId="{519FA74B-BDDB-93AD-9D6A-BFF99A657655}"/>
          </ac:spMkLst>
        </pc:spChg>
        <pc:picChg chg="del">
          <ac:chgData name="XuMingle" userId="6accb246-f179-42e5-8cc4-2c1a8de5b234" providerId="ADAL" clId="{8A5C591F-671A-4F6C-B1D7-4690CD343DE4}" dt="2022-12-27T20:00:23.043" v="1849" actId="478"/>
          <ac:picMkLst>
            <pc:docMk/>
            <pc:sldMk cId="1712035304" sldId="264"/>
            <ac:picMk id="5" creationId="{3F5A6CDD-777D-7809-8285-01390DA50F32}"/>
          </ac:picMkLst>
        </pc:picChg>
        <pc:picChg chg="del">
          <ac:chgData name="XuMingle" userId="6accb246-f179-42e5-8cc4-2c1a8de5b234" providerId="ADAL" clId="{8A5C591F-671A-4F6C-B1D7-4690CD343DE4}" dt="2022-12-27T20:00:23.043" v="1849" actId="478"/>
          <ac:picMkLst>
            <pc:docMk/>
            <pc:sldMk cId="1712035304" sldId="264"/>
            <ac:picMk id="9" creationId="{7845F436-B264-1EE3-0FCA-DB5FD1C20F17}"/>
          </ac:picMkLst>
        </pc:picChg>
        <pc:picChg chg="add mod">
          <ac:chgData name="XuMingle" userId="6accb246-f179-42e5-8cc4-2c1a8de5b234" providerId="ADAL" clId="{8A5C591F-671A-4F6C-B1D7-4690CD343DE4}" dt="2023-01-06T00:51:03.633" v="8140" actId="12788"/>
          <ac:picMkLst>
            <pc:docMk/>
            <pc:sldMk cId="1712035304" sldId="264"/>
            <ac:picMk id="10" creationId="{86001736-2BEA-8F40-16C8-D1C520BE907D}"/>
          </ac:picMkLst>
        </pc:picChg>
      </pc:sldChg>
      <pc:sldChg chg="addSp delSp modSp add mod ord modNotesTx">
        <pc:chgData name="XuMingle" userId="6accb246-f179-42e5-8cc4-2c1a8de5b234" providerId="ADAL" clId="{8A5C591F-671A-4F6C-B1D7-4690CD343DE4}" dt="2023-01-02T23:46:08.580" v="3672" actId="1076"/>
        <pc:sldMkLst>
          <pc:docMk/>
          <pc:sldMk cId="1162291880" sldId="265"/>
        </pc:sldMkLst>
        <pc:spChg chg="mod">
          <ac:chgData name="XuMingle" userId="6accb246-f179-42e5-8cc4-2c1a8de5b234" providerId="ADAL" clId="{8A5C591F-671A-4F6C-B1D7-4690CD343DE4}" dt="2022-12-27T20:04:18.708" v="1909" actId="20577"/>
          <ac:spMkLst>
            <pc:docMk/>
            <pc:sldMk cId="1162291880" sldId="265"/>
            <ac:spMk id="2" creationId="{BE9766B6-9FEF-8A85-B292-A7CF9C7E8DEF}"/>
          </ac:spMkLst>
        </pc:spChg>
        <pc:spChg chg="del mod">
          <ac:chgData name="XuMingle" userId="6accb246-f179-42e5-8cc4-2c1a8de5b234" providerId="ADAL" clId="{8A5C591F-671A-4F6C-B1D7-4690CD343DE4}" dt="2022-12-27T20:07:59.623" v="1922"/>
          <ac:spMkLst>
            <pc:docMk/>
            <pc:sldMk cId="1162291880" sldId="265"/>
            <ac:spMk id="6" creationId="{1F9598BD-D860-54F0-CEC4-5ED02696BD9F}"/>
          </ac:spMkLst>
        </pc:spChg>
        <pc:spChg chg="del mod">
          <ac:chgData name="XuMingle" userId="6accb246-f179-42e5-8cc4-2c1a8de5b234" providerId="ADAL" clId="{8A5C591F-671A-4F6C-B1D7-4690CD343DE4}" dt="2022-12-27T20:28:08.891" v="2406" actId="478"/>
          <ac:spMkLst>
            <pc:docMk/>
            <pc:sldMk cId="1162291880" sldId="265"/>
            <ac:spMk id="7" creationId="{519FA74B-BDDB-93AD-9D6A-BFF99A657655}"/>
          </ac:spMkLst>
        </pc:spChg>
        <pc:spChg chg="add mod">
          <ac:chgData name="XuMingle" userId="6accb246-f179-42e5-8cc4-2c1a8de5b234" providerId="ADAL" clId="{8A5C591F-671A-4F6C-B1D7-4690CD343DE4}" dt="2023-01-02T23:45:04.291" v="3645" actId="20577"/>
          <ac:spMkLst>
            <pc:docMk/>
            <pc:sldMk cId="1162291880" sldId="265"/>
            <ac:spMk id="8" creationId="{3617AE05-A343-807B-5045-56C61EC4D600}"/>
          </ac:spMkLst>
        </pc:spChg>
        <pc:spChg chg="add del mod">
          <ac:chgData name="XuMingle" userId="6accb246-f179-42e5-8cc4-2c1a8de5b234" providerId="ADAL" clId="{8A5C591F-671A-4F6C-B1D7-4690CD343DE4}" dt="2022-12-27T20:23:28.675" v="2118" actId="478"/>
          <ac:spMkLst>
            <pc:docMk/>
            <pc:sldMk cId="1162291880" sldId="265"/>
            <ac:spMk id="9" creationId="{F97634CF-E587-1563-3107-ABD168B8A66A}"/>
          </ac:spMkLst>
        </pc:spChg>
        <pc:spChg chg="add mod">
          <ac:chgData name="XuMingle" userId="6accb246-f179-42e5-8cc4-2c1a8de5b234" providerId="ADAL" clId="{8A5C591F-671A-4F6C-B1D7-4690CD343DE4}" dt="2023-01-02T23:45:25.497" v="3664" actId="207"/>
          <ac:spMkLst>
            <pc:docMk/>
            <pc:sldMk cId="1162291880" sldId="265"/>
            <ac:spMk id="11" creationId="{5DD8CBC2-784A-1106-A4DD-7587ABADDFA2}"/>
          </ac:spMkLst>
        </pc:spChg>
        <pc:spChg chg="add mod">
          <ac:chgData name="XuMingle" userId="6accb246-f179-42e5-8cc4-2c1a8de5b234" providerId="ADAL" clId="{8A5C591F-671A-4F6C-B1D7-4690CD343DE4}" dt="2023-01-02T23:42:41.990" v="3546" actId="207"/>
          <ac:spMkLst>
            <pc:docMk/>
            <pc:sldMk cId="1162291880" sldId="265"/>
            <ac:spMk id="12" creationId="{964EDA32-914D-19AB-6F7F-05C6BF953993}"/>
          </ac:spMkLst>
        </pc:spChg>
        <pc:spChg chg="add mod">
          <ac:chgData name="XuMingle" userId="6accb246-f179-42e5-8cc4-2c1a8de5b234" providerId="ADAL" clId="{8A5C591F-671A-4F6C-B1D7-4690CD343DE4}" dt="2023-01-02T23:46:08.580" v="3672" actId="1076"/>
          <ac:spMkLst>
            <pc:docMk/>
            <pc:sldMk cId="1162291880" sldId="265"/>
            <ac:spMk id="13" creationId="{2CD7A15D-FC1F-0EBE-B18C-0F2556CCA025}"/>
          </ac:spMkLst>
        </pc:spChg>
        <pc:picChg chg="add mod modCrop">
          <ac:chgData name="XuMingle" userId="6accb246-f179-42e5-8cc4-2c1a8de5b234" providerId="ADAL" clId="{8A5C591F-671A-4F6C-B1D7-4690CD343DE4}" dt="2023-01-02T23:44:21.507" v="3565" actId="1076"/>
          <ac:picMkLst>
            <pc:docMk/>
            <pc:sldMk cId="1162291880" sldId="265"/>
            <ac:picMk id="4" creationId="{546F6BDE-7873-7645-5A07-81E9355F7364}"/>
          </ac:picMkLst>
        </pc:picChg>
        <pc:picChg chg="add del mod">
          <ac:chgData name="XuMingle" userId="6accb246-f179-42e5-8cc4-2c1a8de5b234" providerId="ADAL" clId="{8A5C591F-671A-4F6C-B1D7-4690CD343DE4}" dt="2022-12-27T20:22:51.888" v="2109" actId="478"/>
          <ac:picMkLst>
            <pc:docMk/>
            <pc:sldMk cId="1162291880" sldId="265"/>
            <ac:picMk id="5" creationId="{DDB52DE6-A1EC-2EA5-9BD2-CDA05D2249C3}"/>
          </ac:picMkLst>
        </pc:picChg>
        <pc:picChg chg="del">
          <ac:chgData name="XuMingle" userId="6accb246-f179-42e5-8cc4-2c1a8de5b234" providerId="ADAL" clId="{8A5C591F-671A-4F6C-B1D7-4690CD343DE4}" dt="2022-12-27T20:04:21.445" v="1910" actId="478"/>
          <ac:picMkLst>
            <pc:docMk/>
            <pc:sldMk cId="1162291880" sldId="265"/>
            <ac:picMk id="10" creationId="{86001736-2BEA-8F40-16C8-D1C520BE907D}"/>
          </ac:picMkLst>
        </pc:picChg>
      </pc:sldChg>
      <pc:sldChg chg="addSp delSp modSp add mod ord modNotesTx">
        <pc:chgData name="XuMingle" userId="6accb246-f179-42e5-8cc4-2c1a8de5b234" providerId="ADAL" clId="{8A5C591F-671A-4F6C-B1D7-4690CD343DE4}" dt="2022-12-27T20:26:49.678" v="2323" actId="20577"/>
        <pc:sldMkLst>
          <pc:docMk/>
          <pc:sldMk cId="173543617" sldId="266"/>
        </pc:sldMkLst>
        <pc:spChg chg="mod">
          <ac:chgData name="XuMingle" userId="6accb246-f179-42e5-8cc4-2c1a8de5b234" providerId="ADAL" clId="{8A5C591F-671A-4F6C-B1D7-4690CD343DE4}" dt="2022-12-27T20:19:58.490" v="2069" actId="20577"/>
          <ac:spMkLst>
            <pc:docMk/>
            <pc:sldMk cId="173543617" sldId="266"/>
            <ac:spMk id="6" creationId="{1F9598BD-D860-54F0-CEC4-5ED02696BD9F}"/>
          </ac:spMkLst>
        </pc:spChg>
        <pc:spChg chg="mod">
          <ac:chgData name="XuMingle" userId="6accb246-f179-42e5-8cc4-2c1a8de5b234" providerId="ADAL" clId="{8A5C591F-671A-4F6C-B1D7-4690CD343DE4}" dt="2022-12-27T20:19:07.764" v="2037" actId="20577"/>
          <ac:spMkLst>
            <pc:docMk/>
            <pc:sldMk cId="173543617" sldId="266"/>
            <ac:spMk id="7" creationId="{519FA74B-BDDB-93AD-9D6A-BFF99A657655}"/>
          </ac:spMkLst>
        </pc:spChg>
        <pc:picChg chg="add mod">
          <ac:chgData name="XuMingle" userId="6accb246-f179-42e5-8cc4-2c1a8de5b234" providerId="ADAL" clId="{8A5C591F-671A-4F6C-B1D7-4690CD343DE4}" dt="2022-12-27T20:20:02.979" v="2070" actId="1076"/>
          <ac:picMkLst>
            <pc:docMk/>
            <pc:sldMk cId="173543617" sldId="266"/>
            <ac:picMk id="5" creationId="{1FFC5708-9073-156C-0CA9-D5825937E3A8}"/>
          </ac:picMkLst>
        </pc:picChg>
        <pc:picChg chg="del">
          <ac:chgData name="XuMingle" userId="6accb246-f179-42e5-8cc4-2c1a8de5b234" providerId="ADAL" clId="{8A5C591F-671A-4F6C-B1D7-4690CD343DE4}" dt="2022-12-27T20:08:43.922" v="1925" actId="478"/>
          <ac:picMkLst>
            <pc:docMk/>
            <pc:sldMk cId="173543617" sldId="266"/>
            <ac:picMk id="10" creationId="{86001736-2BEA-8F40-16C8-D1C520BE907D}"/>
          </ac:picMkLst>
        </pc:picChg>
      </pc:sldChg>
      <pc:sldChg chg="delSp modSp add del mod modNotesTx">
        <pc:chgData name="XuMingle" userId="6accb246-f179-42e5-8cc4-2c1a8de5b234" providerId="ADAL" clId="{8A5C591F-671A-4F6C-B1D7-4690CD343DE4}" dt="2022-12-27T20:28:45.127" v="2407" actId="47"/>
        <pc:sldMkLst>
          <pc:docMk/>
          <pc:sldMk cId="798204646" sldId="267"/>
        </pc:sldMkLst>
        <pc:spChg chg="mod">
          <ac:chgData name="XuMingle" userId="6accb246-f179-42e5-8cc4-2c1a8de5b234" providerId="ADAL" clId="{8A5C591F-671A-4F6C-B1D7-4690CD343DE4}" dt="2022-12-27T20:17:18.554" v="2027" actId="20577"/>
          <ac:spMkLst>
            <pc:docMk/>
            <pc:sldMk cId="798204646" sldId="267"/>
            <ac:spMk id="2" creationId="{BE9766B6-9FEF-8A85-B292-A7CF9C7E8DEF}"/>
          </ac:spMkLst>
        </pc:spChg>
        <pc:spChg chg="mod">
          <ac:chgData name="XuMingle" userId="6accb246-f179-42e5-8cc4-2c1a8de5b234" providerId="ADAL" clId="{8A5C591F-671A-4F6C-B1D7-4690CD343DE4}" dt="2022-12-27T20:17:25.282" v="2029" actId="1076"/>
          <ac:spMkLst>
            <pc:docMk/>
            <pc:sldMk cId="798204646" sldId="267"/>
            <ac:spMk id="4" creationId="{20A263CE-7D86-2942-0BB2-F81AEE74C686}"/>
          </ac:spMkLst>
        </pc:spChg>
        <pc:spChg chg="mod">
          <ac:chgData name="XuMingle" userId="6accb246-f179-42e5-8cc4-2c1a8de5b234" providerId="ADAL" clId="{8A5C591F-671A-4F6C-B1D7-4690CD343DE4}" dt="2022-12-27T20:17:25.282" v="2029" actId="1076"/>
          <ac:spMkLst>
            <pc:docMk/>
            <pc:sldMk cId="798204646" sldId="267"/>
            <ac:spMk id="6" creationId="{1F9598BD-D860-54F0-CEC4-5ED02696BD9F}"/>
          </ac:spMkLst>
        </pc:spChg>
        <pc:picChg chg="del">
          <ac:chgData name="XuMingle" userId="6accb246-f179-42e5-8cc4-2c1a8de5b234" providerId="ADAL" clId="{8A5C591F-671A-4F6C-B1D7-4690CD343DE4}" dt="2022-12-27T20:16:30.138" v="1930" actId="478"/>
          <ac:picMkLst>
            <pc:docMk/>
            <pc:sldMk cId="798204646" sldId="267"/>
            <ac:picMk id="5" creationId="{3F5A6CDD-777D-7809-8285-01390DA50F32}"/>
          </ac:picMkLst>
        </pc:picChg>
        <pc:picChg chg="del">
          <ac:chgData name="XuMingle" userId="6accb246-f179-42e5-8cc4-2c1a8de5b234" providerId="ADAL" clId="{8A5C591F-671A-4F6C-B1D7-4690CD343DE4}" dt="2022-12-27T20:16:29.683" v="1929" actId="478"/>
          <ac:picMkLst>
            <pc:docMk/>
            <pc:sldMk cId="798204646" sldId="267"/>
            <ac:picMk id="9" creationId="{7845F436-B264-1EE3-0FCA-DB5FD1C20F17}"/>
          </ac:picMkLst>
        </pc:picChg>
      </pc:sldChg>
      <pc:sldChg chg="addSp delSp modSp add mod ord modNotesTx">
        <pc:chgData name="XuMingle" userId="6accb246-f179-42e5-8cc4-2c1a8de5b234" providerId="ADAL" clId="{8A5C591F-671A-4F6C-B1D7-4690CD343DE4}" dt="2023-01-02T23:43:11.403" v="3550"/>
        <pc:sldMkLst>
          <pc:docMk/>
          <pc:sldMk cId="3958504841" sldId="268"/>
        </pc:sldMkLst>
        <pc:spChg chg="mod">
          <ac:chgData name="XuMingle" userId="6accb246-f179-42e5-8cc4-2c1a8de5b234" providerId="ADAL" clId="{8A5C591F-671A-4F6C-B1D7-4690CD343DE4}" dt="2022-12-27T20:31:55.983" v="2463" actId="20577"/>
          <ac:spMkLst>
            <pc:docMk/>
            <pc:sldMk cId="3958504841" sldId="268"/>
            <ac:spMk id="7" creationId="{519FA74B-BDDB-93AD-9D6A-BFF99A657655}"/>
          </ac:spMkLst>
        </pc:spChg>
        <pc:picChg chg="del">
          <ac:chgData name="XuMingle" userId="6accb246-f179-42e5-8cc4-2c1a8de5b234" providerId="ADAL" clId="{8A5C591F-671A-4F6C-B1D7-4690CD343DE4}" dt="2022-12-27T20:20:19.171" v="2074" actId="478"/>
          <ac:picMkLst>
            <pc:docMk/>
            <pc:sldMk cId="3958504841" sldId="268"/>
            <ac:picMk id="5" creationId="{1FFC5708-9073-156C-0CA9-D5825937E3A8}"/>
          </ac:picMkLst>
        </pc:picChg>
        <pc:picChg chg="add mod">
          <ac:chgData name="XuMingle" userId="6accb246-f179-42e5-8cc4-2c1a8de5b234" providerId="ADAL" clId="{8A5C591F-671A-4F6C-B1D7-4690CD343DE4}" dt="2022-12-27T20:20:41.445" v="2076" actId="1076"/>
          <ac:picMkLst>
            <pc:docMk/>
            <pc:sldMk cId="3958504841" sldId="268"/>
            <ac:picMk id="8" creationId="{B98C32C7-F7FE-D8FE-B640-B0FB8086D633}"/>
          </ac:picMkLst>
        </pc:picChg>
      </pc:sldChg>
      <pc:sldChg chg="addSp delSp modSp add mod">
        <pc:chgData name="XuMingle" userId="6accb246-f179-42e5-8cc4-2c1a8de5b234" providerId="ADAL" clId="{8A5C591F-671A-4F6C-B1D7-4690CD343DE4}" dt="2023-01-05T06:18:20.872" v="5362" actId="20577"/>
        <pc:sldMkLst>
          <pc:docMk/>
          <pc:sldMk cId="1334990886" sldId="269"/>
        </pc:sldMkLst>
        <pc:spChg chg="mod">
          <ac:chgData name="XuMingle" userId="6accb246-f179-42e5-8cc4-2c1a8de5b234" providerId="ADAL" clId="{8A5C591F-671A-4F6C-B1D7-4690CD343DE4}" dt="2022-12-27T20:47:38.989" v="2519" actId="20577"/>
          <ac:spMkLst>
            <pc:docMk/>
            <pc:sldMk cId="1334990886" sldId="269"/>
            <ac:spMk id="2" creationId="{BE9766B6-9FEF-8A85-B292-A7CF9C7E8DEF}"/>
          </ac:spMkLst>
        </pc:spChg>
        <pc:spChg chg="add del mod">
          <ac:chgData name="XuMingle" userId="6accb246-f179-42e5-8cc4-2c1a8de5b234" providerId="ADAL" clId="{8A5C591F-671A-4F6C-B1D7-4690CD343DE4}" dt="2023-01-05T06:17:38.580" v="5269" actId="478"/>
          <ac:spMkLst>
            <pc:docMk/>
            <pc:sldMk cId="1334990886" sldId="269"/>
            <ac:spMk id="4" creationId="{6082D8B6-19AE-4B34-2D02-38A53CB4315D}"/>
          </ac:spMkLst>
        </pc:spChg>
        <pc:spChg chg="add mod">
          <ac:chgData name="XuMingle" userId="6accb246-f179-42e5-8cc4-2c1a8de5b234" providerId="ADAL" clId="{8A5C591F-671A-4F6C-B1D7-4690CD343DE4}" dt="2022-12-27T20:32:08.935" v="2473" actId="20577"/>
          <ac:spMkLst>
            <pc:docMk/>
            <pc:sldMk cId="1334990886" sldId="269"/>
            <ac:spMk id="6" creationId="{08F44EF8-D666-6071-C9FE-965E8B698064}"/>
          </ac:spMkLst>
        </pc:spChg>
        <pc:spChg chg="mod">
          <ac:chgData name="XuMingle" userId="6accb246-f179-42e5-8cc4-2c1a8de5b234" providerId="ADAL" clId="{8A5C591F-671A-4F6C-B1D7-4690CD343DE4}" dt="2023-01-05T06:18:20.872" v="5362" actId="20577"/>
          <ac:spMkLst>
            <pc:docMk/>
            <pc:sldMk cId="1334990886" sldId="269"/>
            <ac:spMk id="8" creationId="{3617AE05-A343-807B-5045-56C61EC4D600}"/>
          </ac:spMkLst>
        </pc:spChg>
        <pc:spChg chg="del">
          <ac:chgData name="XuMingle" userId="6accb246-f179-42e5-8cc4-2c1a8de5b234" providerId="ADAL" clId="{8A5C591F-671A-4F6C-B1D7-4690CD343DE4}" dt="2022-12-27T20:31:00.950" v="2458" actId="478"/>
          <ac:spMkLst>
            <pc:docMk/>
            <pc:sldMk cId="1334990886" sldId="269"/>
            <ac:spMk id="11" creationId="{5DD8CBC2-784A-1106-A4DD-7587ABADDFA2}"/>
          </ac:spMkLst>
        </pc:spChg>
        <pc:spChg chg="del">
          <ac:chgData name="XuMingle" userId="6accb246-f179-42e5-8cc4-2c1a8de5b234" providerId="ADAL" clId="{8A5C591F-671A-4F6C-B1D7-4690CD343DE4}" dt="2022-12-27T20:30:58.418" v="2457" actId="478"/>
          <ac:spMkLst>
            <pc:docMk/>
            <pc:sldMk cId="1334990886" sldId="269"/>
            <ac:spMk id="12" creationId="{964EDA32-914D-19AB-6F7F-05C6BF953993}"/>
          </ac:spMkLst>
        </pc:spChg>
        <pc:spChg chg="del">
          <ac:chgData name="XuMingle" userId="6accb246-f179-42e5-8cc4-2c1a8de5b234" providerId="ADAL" clId="{8A5C591F-671A-4F6C-B1D7-4690CD343DE4}" dt="2022-12-27T20:30:58.418" v="2457" actId="478"/>
          <ac:spMkLst>
            <pc:docMk/>
            <pc:sldMk cId="1334990886" sldId="269"/>
            <ac:spMk id="13" creationId="{2CD7A15D-FC1F-0EBE-B18C-0F2556CCA025}"/>
          </ac:spMkLst>
        </pc:spChg>
        <pc:picChg chg="add mod">
          <ac:chgData name="XuMingle" userId="6accb246-f179-42e5-8cc4-2c1a8de5b234" providerId="ADAL" clId="{8A5C591F-671A-4F6C-B1D7-4690CD343DE4}" dt="2022-12-27T20:38:05.811" v="2502" actId="12788"/>
          <ac:picMkLst>
            <pc:docMk/>
            <pc:sldMk cId="1334990886" sldId="269"/>
            <ac:picMk id="5" creationId="{647015BF-85B7-F17D-B96F-CB8A56928F70}"/>
          </ac:picMkLst>
        </pc:picChg>
      </pc:sldChg>
      <pc:sldChg chg="addSp delSp modSp add mod">
        <pc:chgData name="XuMingle" userId="6accb246-f179-42e5-8cc4-2c1a8de5b234" providerId="ADAL" clId="{8A5C591F-671A-4F6C-B1D7-4690CD343DE4}" dt="2022-12-27T20:47:43.874" v="2526" actId="20577"/>
        <pc:sldMkLst>
          <pc:docMk/>
          <pc:sldMk cId="3715766026" sldId="270"/>
        </pc:sldMkLst>
        <pc:spChg chg="mod">
          <ac:chgData name="XuMingle" userId="6accb246-f179-42e5-8cc4-2c1a8de5b234" providerId="ADAL" clId="{8A5C591F-671A-4F6C-B1D7-4690CD343DE4}" dt="2022-12-27T20:47:43.874" v="2526" actId="20577"/>
          <ac:spMkLst>
            <pc:docMk/>
            <pc:sldMk cId="3715766026" sldId="270"/>
            <ac:spMk id="2" creationId="{BE9766B6-9FEF-8A85-B292-A7CF9C7E8DEF}"/>
          </ac:spMkLst>
        </pc:spChg>
        <pc:picChg chg="del">
          <ac:chgData name="XuMingle" userId="6accb246-f179-42e5-8cc4-2c1a8de5b234" providerId="ADAL" clId="{8A5C591F-671A-4F6C-B1D7-4690CD343DE4}" dt="2022-12-27T20:38:54.874" v="2504" actId="478"/>
          <ac:picMkLst>
            <pc:docMk/>
            <pc:sldMk cId="3715766026" sldId="270"/>
            <ac:picMk id="5" creationId="{647015BF-85B7-F17D-B96F-CB8A56928F70}"/>
          </ac:picMkLst>
        </pc:picChg>
        <pc:picChg chg="add mod">
          <ac:chgData name="XuMingle" userId="6accb246-f179-42e5-8cc4-2c1a8de5b234" providerId="ADAL" clId="{8A5C591F-671A-4F6C-B1D7-4690CD343DE4}" dt="2022-12-27T20:42:44.084" v="2506" actId="1076"/>
          <ac:picMkLst>
            <pc:docMk/>
            <pc:sldMk cId="3715766026" sldId="270"/>
            <ac:picMk id="7" creationId="{926FBFAD-37DF-6EA2-1BCE-B7587922D6D1}"/>
          </ac:picMkLst>
        </pc:picChg>
      </pc:sldChg>
      <pc:sldChg chg="delSp modSp add del mod">
        <pc:chgData name="XuMingle" userId="6accb246-f179-42e5-8cc4-2c1a8de5b234" providerId="ADAL" clId="{8A5C591F-671A-4F6C-B1D7-4690CD343DE4}" dt="2023-01-03T00:10:43.309" v="4126" actId="47"/>
        <pc:sldMkLst>
          <pc:docMk/>
          <pc:sldMk cId="466093609" sldId="271"/>
        </pc:sldMkLst>
        <pc:spChg chg="del mod">
          <ac:chgData name="XuMingle" userId="6accb246-f179-42e5-8cc4-2c1a8de5b234" providerId="ADAL" clId="{8A5C591F-671A-4F6C-B1D7-4690CD343DE4}" dt="2022-12-27T20:46:57.210" v="2509" actId="478"/>
          <ac:spMkLst>
            <pc:docMk/>
            <pc:sldMk cId="466093609" sldId="271"/>
            <ac:spMk id="3" creationId="{8C977B0B-78A5-9FBE-03C9-C6E3918D24B7}"/>
          </ac:spMkLst>
        </pc:spChg>
        <pc:picChg chg="mod">
          <ac:chgData name="XuMingle" userId="6accb246-f179-42e5-8cc4-2c1a8de5b234" providerId="ADAL" clId="{8A5C591F-671A-4F6C-B1D7-4690CD343DE4}" dt="2022-12-27T20:47:00.182" v="2511" actId="12788"/>
          <ac:picMkLst>
            <pc:docMk/>
            <pc:sldMk cId="466093609" sldId="271"/>
            <ac:picMk id="6" creationId="{47652FDA-28BF-4499-80B0-193637443113}"/>
          </ac:picMkLst>
        </pc:picChg>
      </pc:sldChg>
      <pc:sldChg chg="addSp modSp new mod">
        <pc:chgData name="XuMingle" userId="6accb246-f179-42e5-8cc4-2c1a8de5b234" providerId="ADAL" clId="{8A5C591F-671A-4F6C-B1D7-4690CD343DE4}" dt="2023-01-02T23:40:28.788" v="3467" actId="6549"/>
        <pc:sldMkLst>
          <pc:docMk/>
          <pc:sldMk cId="1013118153" sldId="272"/>
        </pc:sldMkLst>
        <pc:spChg chg="add mod">
          <ac:chgData name="XuMingle" userId="6accb246-f179-42e5-8cc4-2c1a8de5b234" providerId="ADAL" clId="{8A5C591F-671A-4F6C-B1D7-4690CD343DE4}" dt="2023-01-02T23:40:28.788" v="3467" actId="6549"/>
          <ac:spMkLst>
            <pc:docMk/>
            <pc:sldMk cId="1013118153" sldId="272"/>
            <ac:spMk id="4" creationId="{BAE9DEBE-F168-5A2E-E5BB-1C6952022B33}"/>
          </ac:spMkLst>
        </pc:spChg>
      </pc:sldChg>
      <pc:sldChg chg="add del ord">
        <pc:chgData name="XuMingle" userId="6accb246-f179-42e5-8cc4-2c1a8de5b234" providerId="ADAL" clId="{8A5C591F-671A-4F6C-B1D7-4690CD343DE4}" dt="2023-01-02T23:43:33.694" v="3553" actId="47"/>
        <pc:sldMkLst>
          <pc:docMk/>
          <pc:sldMk cId="2042074787" sldId="273"/>
        </pc:sldMkLst>
      </pc:sldChg>
      <pc:sldChg chg="addSp delSp modSp new mod ord">
        <pc:chgData name="XuMingle" userId="6accb246-f179-42e5-8cc4-2c1a8de5b234" providerId="ADAL" clId="{8A5C591F-671A-4F6C-B1D7-4690CD343DE4}" dt="2023-01-06T00:50:06.556" v="8137" actId="1076"/>
        <pc:sldMkLst>
          <pc:docMk/>
          <pc:sldMk cId="597923830" sldId="274"/>
        </pc:sldMkLst>
        <pc:spChg chg="mod">
          <ac:chgData name="XuMingle" userId="6accb246-f179-42e5-8cc4-2c1a8de5b234" providerId="ADAL" clId="{8A5C591F-671A-4F6C-B1D7-4690CD343DE4}" dt="2023-01-02T23:16:59.506" v="2879" actId="20577"/>
          <ac:spMkLst>
            <pc:docMk/>
            <pc:sldMk cId="597923830" sldId="274"/>
            <ac:spMk id="2" creationId="{E4517470-BF0D-35FF-6249-7C09421A0432}"/>
          </ac:spMkLst>
        </pc:spChg>
        <pc:spChg chg="add del mod">
          <ac:chgData name="XuMingle" userId="6accb246-f179-42e5-8cc4-2c1a8de5b234" providerId="ADAL" clId="{8A5C591F-671A-4F6C-B1D7-4690CD343DE4}" dt="2023-01-02T23:14:44.304" v="2812" actId="21"/>
          <ac:spMkLst>
            <pc:docMk/>
            <pc:sldMk cId="597923830" sldId="274"/>
            <ac:spMk id="4" creationId="{0F26D94C-9625-CEBC-5FD5-67B5140FCC71}"/>
          </ac:spMkLst>
        </pc:spChg>
        <pc:spChg chg="add mod">
          <ac:chgData name="XuMingle" userId="6accb246-f179-42e5-8cc4-2c1a8de5b234" providerId="ADAL" clId="{8A5C591F-671A-4F6C-B1D7-4690CD343DE4}" dt="2023-01-02T23:18:40.725" v="2944" actId="20577"/>
          <ac:spMkLst>
            <pc:docMk/>
            <pc:sldMk cId="597923830" sldId="274"/>
            <ac:spMk id="5" creationId="{B29C69FF-B6EA-5891-DB5D-3B45CF67B336}"/>
          </ac:spMkLst>
        </pc:spChg>
        <pc:spChg chg="add mod">
          <ac:chgData name="XuMingle" userId="6accb246-f179-42e5-8cc4-2c1a8de5b234" providerId="ADAL" clId="{8A5C591F-671A-4F6C-B1D7-4690CD343DE4}" dt="2023-01-02T23:12:00.886" v="2701" actId="20577"/>
          <ac:spMkLst>
            <pc:docMk/>
            <pc:sldMk cId="597923830" sldId="274"/>
            <ac:spMk id="6" creationId="{5C9EED4D-51F3-6085-72BE-F86B46F9D77D}"/>
          </ac:spMkLst>
        </pc:spChg>
        <pc:spChg chg="add del mod">
          <ac:chgData name="XuMingle" userId="6accb246-f179-42e5-8cc4-2c1a8de5b234" providerId="ADAL" clId="{8A5C591F-671A-4F6C-B1D7-4690CD343DE4}" dt="2023-01-02T23:14:44.311" v="2814"/>
          <ac:spMkLst>
            <pc:docMk/>
            <pc:sldMk cId="597923830" sldId="274"/>
            <ac:spMk id="7" creationId="{1EA2CF4D-0C6F-6AFA-63EF-A7296EC167E2}"/>
          </ac:spMkLst>
        </pc:spChg>
        <pc:picChg chg="add mod">
          <ac:chgData name="XuMingle" userId="6accb246-f179-42e5-8cc4-2c1a8de5b234" providerId="ADAL" clId="{8A5C591F-671A-4F6C-B1D7-4690CD343DE4}" dt="2023-01-06T00:50:06.556" v="8137" actId="1076"/>
          <ac:picMkLst>
            <pc:docMk/>
            <pc:sldMk cId="597923830" sldId="274"/>
            <ac:picMk id="9" creationId="{BEFA9025-7BB7-4152-91EE-185A862C0928}"/>
          </ac:picMkLst>
        </pc:picChg>
        <pc:picChg chg="add mod modCrop">
          <ac:chgData name="XuMingle" userId="6accb246-f179-42e5-8cc4-2c1a8de5b234" providerId="ADAL" clId="{8A5C591F-671A-4F6C-B1D7-4690CD343DE4}" dt="2023-01-06T00:50:04.011" v="8136" actId="1076"/>
          <ac:picMkLst>
            <pc:docMk/>
            <pc:sldMk cId="597923830" sldId="274"/>
            <ac:picMk id="11" creationId="{BDA226AC-3625-C1B4-6317-9738C5C388CD}"/>
          </ac:picMkLst>
        </pc:picChg>
        <pc:picChg chg="add mod modCrop">
          <ac:chgData name="XuMingle" userId="6accb246-f179-42e5-8cc4-2c1a8de5b234" providerId="ADAL" clId="{8A5C591F-671A-4F6C-B1D7-4690CD343DE4}" dt="2023-01-06T00:50:04.011" v="8136" actId="1076"/>
          <ac:picMkLst>
            <pc:docMk/>
            <pc:sldMk cId="597923830" sldId="274"/>
            <ac:picMk id="12" creationId="{97D28E31-26D0-89C4-1DC8-3F4C1C3691D5}"/>
          </ac:picMkLst>
        </pc:picChg>
      </pc:sldChg>
      <pc:sldChg chg="addSp delSp modSp new mod">
        <pc:chgData name="XuMingle" userId="6accb246-f179-42e5-8cc4-2c1a8de5b234" providerId="ADAL" clId="{8A5C591F-671A-4F6C-B1D7-4690CD343DE4}" dt="2023-01-06T00:52:40.797" v="8309" actId="207"/>
        <pc:sldMkLst>
          <pc:docMk/>
          <pc:sldMk cId="797792216" sldId="275"/>
        </pc:sldMkLst>
        <pc:spChg chg="mod">
          <ac:chgData name="XuMingle" userId="6accb246-f179-42e5-8cc4-2c1a8de5b234" providerId="ADAL" clId="{8A5C591F-671A-4F6C-B1D7-4690CD343DE4}" dt="2023-01-06T00:52:40.797" v="8309" actId="207"/>
          <ac:spMkLst>
            <pc:docMk/>
            <pc:sldMk cId="797792216" sldId="275"/>
            <ac:spMk id="2" creationId="{3A803971-FD3F-1DE9-5F16-84345CF47239}"/>
          </ac:spMkLst>
        </pc:spChg>
        <pc:spChg chg="add mod">
          <ac:chgData name="XuMingle" userId="6accb246-f179-42e5-8cc4-2c1a8de5b234" providerId="ADAL" clId="{8A5C591F-671A-4F6C-B1D7-4690CD343DE4}" dt="2023-01-02T23:35:11.992" v="3369" actId="207"/>
          <ac:spMkLst>
            <pc:docMk/>
            <pc:sldMk cId="797792216" sldId="275"/>
            <ac:spMk id="4" creationId="{578140F1-3331-BCA9-7883-BCAB8DE62758}"/>
          </ac:spMkLst>
        </pc:spChg>
        <pc:spChg chg="add del mod">
          <ac:chgData name="XuMingle" userId="6accb246-f179-42e5-8cc4-2c1a8de5b234" providerId="ADAL" clId="{8A5C591F-671A-4F6C-B1D7-4690CD343DE4}" dt="2023-01-02T23:30:52.699" v="3146"/>
          <ac:spMkLst>
            <pc:docMk/>
            <pc:sldMk cId="797792216" sldId="275"/>
            <ac:spMk id="5" creationId="{C962D271-EDFA-1DE1-8797-B0A3D4F6F19D}"/>
          </ac:spMkLst>
        </pc:spChg>
        <pc:spChg chg="add mod">
          <ac:chgData name="XuMingle" userId="6accb246-f179-42e5-8cc4-2c1a8de5b234" providerId="ADAL" clId="{8A5C591F-671A-4F6C-B1D7-4690CD343DE4}" dt="2023-01-05T06:17:08.588" v="5266" actId="12789"/>
          <ac:spMkLst>
            <pc:docMk/>
            <pc:sldMk cId="797792216" sldId="275"/>
            <ac:spMk id="6" creationId="{87CED858-A29B-6381-DF8C-EA15CB7CBA0A}"/>
          </ac:spMkLst>
        </pc:spChg>
        <pc:spChg chg="add mod">
          <ac:chgData name="XuMingle" userId="6accb246-f179-42e5-8cc4-2c1a8de5b234" providerId="ADAL" clId="{8A5C591F-671A-4F6C-B1D7-4690CD343DE4}" dt="2023-01-02T23:35:44.049" v="3371" actId="113"/>
          <ac:spMkLst>
            <pc:docMk/>
            <pc:sldMk cId="797792216" sldId="275"/>
            <ac:spMk id="11" creationId="{7BA5AD8E-BF6F-498F-B8C0-33E3006026DC}"/>
          </ac:spMkLst>
        </pc:spChg>
        <pc:spChg chg="add mod">
          <ac:chgData name="XuMingle" userId="6accb246-f179-42e5-8cc4-2c1a8de5b234" providerId="ADAL" clId="{8A5C591F-671A-4F6C-B1D7-4690CD343DE4}" dt="2023-01-02T23:35:06.420" v="3367" actId="1076"/>
          <ac:spMkLst>
            <pc:docMk/>
            <pc:sldMk cId="797792216" sldId="275"/>
            <ac:spMk id="15" creationId="{F450DD18-BBD9-0DFB-D908-A52D45A303B1}"/>
          </ac:spMkLst>
        </pc:spChg>
        <pc:spChg chg="add mod">
          <ac:chgData name="XuMingle" userId="6accb246-f179-42e5-8cc4-2c1a8de5b234" providerId="ADAL" clId="{8A5C591F-671A-4F6C-B1D7-4690CD343DE4}" dt="2023-01-02T23:39:13.435" v="3407" actId="1076"/>
          <ac:spMkLst>
            <pc:docMk/>
            <pc:sldMk cId="797792216" sldId="275"/>
            <ac:spMk id="16" creationId="{5A80F9D1-7E15-F2AA-72FC-76AEF29835F6}"/>
          </ac:spMkLst>
        </pc:spChg>
        <pc:spChg chg="add mod">
          <ac:chgData name="XuMingle" userId="6accb246-f179-42e5-8cc4-2c1a8de5b234" providerId="ADAL" clId="{8A5C591F-671A-4F6C-B1D7-4690CD343DE4}" dt="2023-01-02T23:38:12.346" v="3399" actId="1076"/>
          <ac:spMkLst>
            <pc:docMk/>
            <pc:sldMk cId="797792216" sldId="275"/>
            <ac:spMk id="17" creationId="{8D43DBE0-DE3E-1B7F-0BF7-4D4917FFC75C}"/>
          </ac:spMkLst>
        </pc:spChg>
        <pc:spChg chg="add mod">
          <ac:chgData name="XuMingle" userId="6accb246-f179-42e5-8cc4-2c1a8de5b234" providerId="ADAL" clId="{8A5C591F-671A-4F6C-B1D7-4690CD343DE4}" dt="2023-01-02T23:39:10.539" v="3406" actId="1076"/>
          <ac:spMkLst>
            <pc:docMk/>
            <pc:sldMk cId="797792216" sldId="275"/>
            <ac:spMk id="18" creationId="{403475AC-8636-9044-A7F3-998D7F23F95E}"/>
          </ac:spMkLst>
        </pc:spChg>
        <pc:spChg chg="add mod">
          <ac:chgData name="XuMingle" userId="6accb246-f179-42e5-8cc4-2c1a8de5b234" providerId="ADAL" clId="{8A5C591F-671A-4F6C-B1D7-4690CD343DE4}" dt="2023-01-05T06:13:26.090" v="5152" actId="1037"/>
          <ac:spMkLst>
            <pc:docMk/>
            <pc:sldMk cId="797792216" sldId="275"/>
            <ac:spMk id="19" creationId="{4DFAF518-736B-3A2C-CD4C-F3AF348EF8E3}"/>
          </ac:spMkLst>
        </pc:spChg>
        <pc:spChg chg="add mod">
          <ac:chgData name="XuMingle" userId="6accb246-f179-42e5-8cc4-2c1a8de5b234" providerId="ADAL" clId="{8A5C591F-671A-4F6C-B1D7-4690CD343DE4}" dt="2023-01-05T06:13:35.140" v="5154" actId="1076"/>
          <ac:spMkLst>
            <pc:docMk/>
            <pc:sldMk cId="797792216" sldId="275"/>
            <ac:spMk id="20" creationId="{05BF4FBB-86A7-D1E6-6127-92F49230EF69}"/>
          </ac:spMkLst>
        </pc:spChg>
        <pc:spChg chg="add mod">
          <ac:chgData name="XuMingle" userId="6accb246-f179-42e5-8cc4-2c1a8de5b234" providerId="ADAL" clId="{8A5C591F-671A-4F6C-B1D7-4690CD343DE4}" dt="2023-01-05T06:13:43.836" v="5156" actId="1076"/>
          <ac:spMkLst>
            <pc:docMk/>
            <pc:sldMk cId="797792216" sldId="275"/>
            <ac:spMk id="21" creationId="{D5ED2D80-D1D7-A312-27AC-E3D8A71D3D96}"/>
          </ac:spMkLst>
        </pc:spChg>
        <pc:spChg chg="add mod">
          <ac:chgData name="XuMingle" userId="6accb246-f179-42e5-8cc4-2c1a8de5b234" providerId="ADAL" clId="{8A5C591F-671A-4F6C-B1D7-4690CD343DE4}" dt="2023-01-05T06:14:38.526" v="5260" actId="14100"/>
          <ac:spMkLst>
            <pc:docMk/>
            <pc:sldMk cId="797792216" sldId="275"/>
            <ac:spMk id="22" creationId="{A2894AF2-9F3D-34D1-C872-0DB9C2CB95B2}"/>
          </ac:spMkLst>
        </pc:spChg>
        <pc:picChg chg="add mod ord modCrop">
          <ac:chgData name="XuMingle" userId="6accb246-f179-42e5-8cc4-2c1a8de5b234" providerId="ADAL" clId="{8A5C591F-671A-4F6C-B1D7-4690CD343DE4}" dt="2023-01-02T23:39:02.516" v="3404" actId="1076"/>
          <ac:picMkLst>
            <pc:docMk/>
            <pc:sldMk cId="797792216" sldId="275"/>
            <ac:picMk id="14" creationId="{AFDA5E1F-4FB0-9582-1B30-81BF2FEA0AF6}"/>
          </ac:picMkLst>
        </pc:picChg>
        <pc:cxnChg chg="add mod">
          <ac:chgData name="XuMingle" userId="6accb246-f179-42e5-8cc4-2c1a8de5b234" providerId="ADAL" clId="{8A5C591F-671A-4F6C-B1D7-4690CD343DE4}" dt="2023-01-05T06:17:13.998" v="5267" actId="14100"/>
          <ac:cxnSpMkLst>
            <pc:docMk/>
            <pc:sldMk cId="797792216" sldId="275"/>
            <ac:cxnSpMk id="8" creationId="{4136FF36-E64A-5256-E26B-DD3315617989}"/>
          </ac:cxnSpMkLst>
        </pc:cxnChg>
      </pc:sldChg>
      <pc:sldChg chg="addSp delSp modSp add mod">
        <pc:chgData name="XuMingle" userId="6accb246-f179-42e5-8cc4-2c1a8de5b234" providerId="ADAL" clId="{8A5C591F-671A-4F6C-B1D7-4690CD343DE4}" dt="2023-01-05T06:21:22.092" v="5363" actId="1076"/>
        <pc:sldMkLst>
          <pc:docMk/>
          <pc:sldMk cId="755013837" sldId="276"/>
        </pc:sldMkLst>
        <pc:spChg chg="mod">
          <ac:chgData name="XuMingle" userId="6accb246-f179-42e5-8cc4-2c1a8de5b234" providerId="ADAL" clId="{8A5C591F-671A-4F6C-B1D7-4690CD343DE4}" dt="2023-01-03T01:24:16.632" v="4607" actId="20577"/>
          <ac:spMkLst>
            <pc:docMk/>
            <pc:sldMk cId="755013837" sldId="276"/>
            <ac:spMk id="2" creationId="{BE9766B6-9FEF-8A85-B292-A7CF9C7E8DEF}"/>
          </ac:spMkLst>
        </pc:spChg>
        <pc:spChg chg="add mod">
          <ac:chgData name="XuMingle" userId="6accb246-f179-42e5-8cc4-2c1a8de5b234" providerId="ADAL" clId="{8A5C591F-671A-4F6C-B1D7-4690CD343DE4}" dt="2023-01-05T06:21:22.092" v="5363" actId="1076"/>
          <ac:spMkLst>
            <pc:docMk/>
            <pc:sldMk cId="755013837" sldId="276"/>
            <ac:spMk id="4" creationId="{4739B76E-3BCA-415D-CC13-7C96D012A913}"/>
          </ac:spMkLst>
        </pc:spChg>
        <pc:spChg chg="add mod">
          <ac:chgData name="XuMingle" userId="6accb246-f179-42e5-8cc4-2c1a8de5b234" providerId="ADAL" clId="{8A5C591F-671A-4F6C-B1D7-4690CD343DE4}" dt="2023-01-05T06:21:22.092" v="5363" actId="1076"/>
          <ac:spMkLst>
            <pc:docMk/>
            <pc:sldMk cId="755013837" sldId="276"/>
            <ac:spMk id="5" creationId="{616BF6D5-066B-0D13-71E2-D21DC4674FCB}"/>
          </ac:spMkLst>
        </pc:spChg>
        <pc:spChg chg="del mod">
          <ac:chgData name="XuMingle" userId="6accb246-f179-42e5-8cc4-2c1a8de5b234" providerId="ADAL" clId="{8A5C591F-671A-4F6C-B1D7-4690CD343DE4}" dt="2023-01-03T01:24:48.449" v="4610" actId="478"/>
          <ac:spMkLst>
            <pc:docMk/>
            <pc:sldMk cId="755013837" sldId="276"/>
            <ac:spMk id="8" creationId="{3617AE05-A343-807B-5045-56C61EC4D600}"/>
          </ac:spMkLst>
        </pc:spChg>
        <pc:spChg chg="add mod">
          <ac:chgData name="XuMingle" userId="6accb246-f179-42e5-8cc4-2c1a8de5b234" providerId="ADAL" clId="{8A5C591F-671A-4F6C-B1D7-4690CD343DE4}" dt="2023-01-05T06:21:22.092" v="5363" actId="1076"/>
          <ac:spMkLst>
            <pc:docMk/>
            <pc:sldMk cId="755013837" sldId="276"/>
            <ac:spMk id="10" creationId="{8395172C-7228-DD50-9DD9-F56E15A590A6}"/>
          </ac:spMkLst>
        </pc:spChg>
        <pc:picChg chg="del">
          <ac:chgData name="XuMingle" userId="6accb246-f179-42e5-8cc4-2c1a8de5b234" providerId="ADAL" clId="{8A5C591F-671A-4F6C-B1D7-4690CD343DE4}" dt="2023-01-02T23:47:04.003" v="3674" actId="478"/>
          <ac:picMkLst>
            <pc:docMk/>
            <pc:sldMk cId="755013837" sldId="276"/>
            <ac:picMk id="7" creationId="{926FBFAD-37DF-6EA2-1BCE-B7587922D6D1}"/>
          </ac:picMkLst>
        </pc:picChg>
        <pc:cxnChg chg="add mod">
          <ac:chgData name="XuMingle" userId="6accb246-f179-42e5-8cc4-2c1a8de5b234" providerId="ADAL" clId="{8A5C591F-671A-4F6C-B1D7-4690CD343DE4}" dt="2023-01-05T06:21:22.092" v="5363" actId="1076"/>
          <ac:cxnSpMkLst>
            <pc:docMk/>
            <pc:sldMk cId="755013837" sldId="276"/>
            <ac:cxnSpMk id="12" creationId="{167A0A88-3FDE-8345-D9C4-370876433403}"/>
          </ac:cxnSpMkLst>
        </pc:cxnChg>
      </pc:sldChg>
      <pc:sldChg chg="add del">
        <pc:chgData name="XuMingle" userId="6accb246-f179-42e5-8cc4-2c1a8de5b234" providerId="ADAL" clId="{8A5C591F-671A-4F6C-B1D7-4690CD343DE4}" dt="2023-01-03T00:10:40.624" v="4124" actId="47"/>
        <pc:sldMkLst>
          <pc:docMk/>
          <pc:sldMk cId="2699234143" sldId="277"/>
        </pc:sldMkLst>
      </pc:sldChg>
      <pc:sldChg chg="addSp delSp modSp add mod">
        <pc:chgData name="XuMingle" userId="6accb246-f179-42e5-8cc4-2c1a8de5b234" providerId="ADAL" clId="{8A5C591F-671A-4F6C-B1D7-4690CD343DE4}" dt="2023-01-03T01:22:03.560" v="4558" actId="1076"/>
        <pc:sldMkLst>
          <pc:docMk/>
          <pc:sldMk cId="293706342" sldId="278"/>
        </pc:sldMkLst>
        <pc:spChg chg="add del mod">
          <ac:chgData name="XuMingle" userId="6accb246-f179-42e5-8cc4-2c1a8de5b234" providerId="ADAL" clId="{8A5C591F-671A-4F6C-B1D7-4690CD343DE4}" dt="2023-01-03T01:21:58.214" v="4556" actId="478"/>
          <ac:spMkLst>
            <pc:docMk/>
            <pc:sldMk cId="293706342" sldId="278"/>
            <ac:spMk id="2" creationId="{402838FA-C2C9-8EA3-4B67-9325922EAFE4}"/>
          </ac:spMkLst>
        </pc:spChg>
        <pc:spChg chg="mod">
          <ac:chgData name="XuMingle" userId="6accb246-f179-42e5-8cc4-2c1a8de5b234" providerId="ADAL" clId="{8A5C591F-671A-4F6C-B1D7-4690CD343DE4}" dt="2023-01-03T01:22:03.560" v="4558" actId="1076"/>
          <ac:spMkLst>
            <pc:docMk/>
            <pc:sldMk cId="293706342" sldId="278"/>
            <ac:spMk id="3" creationId="{8C977B0B-78A5-9FBE-03C9-C6E3918D24B7}"/>
          </ac:spMkLst>
        </pc:spChg>
        <pc:spChg chg="add del mod">
          <ac:chgData name="XuMingle" userId="6accb246-f179-42e5-8cc4-2c1a8de5b234" providerId="ADAL" clId="{8A5C591F-671A-4F6C-B1D7-4690CD343DE4}" dt="2023-01-03T01:21:54.995" v="4555" actId="478"/>
          <ac:spMkLst>
            <pc:docMk/>
            <pc:sldMk cId="293706342" sldId="278"/>
            <ac:spMk id="5" creationId="{56FD68C6-3D95-59DD-C356-C324497402EF}"/>
          </ac:spMkLst>
        </pc:spChg>
        <pc:spChg chg="add del mod">
          <ac:chgData name="XuMingle" userId="6accb246-f179-42e5-8cc4-2c1a8de5b234" providerId="ADAL" clId="{8A5C591F-671A-4F6C-B1D7-4690CD343DE4}" dt="2023-01-03T01:22:00.342" v="4557" actId="478"/>
          <ac:spMkLst>
            <pc:docMk/>
            <pc:sldMk cId="293706342" sldId="278"/>
            <ac:spMk id="8" creationId="{A19F842E-3C1A-BDD8-689F-CBE66A24A6EF}"/>
          </ac:spMkLst>
        </pc:spChg>
        <pc:picChg chg="mod">
          <ac:chgData name="XuMingle" userId="6accb246-f179-42e5-8cc4-2c1a8de5b234" providerId="ADAL" clId="{8A5C591F-671A-4F6C-B1D7-4690CD343DE4}" dt="2023-01-03T01:22:03.560" v="4558" actId="1076"/>
          <ac:picMkLst>
            <pc:docMk/>
            <pc:sldMk cId="293706342" sldId="278"/>
            <ac:picMk id="6" creationId="{47652FDA-28BF-4499-80B0-193637443113}"/>
          </ac:picMkLst>
        </pc:picChg>
      </pc:sldChg>
      <pc:sldChg chg="add del">
        <pc:chgData name="XuMingle" userId="6accb246-f179-42e5-8cc4-2c1a8de5b234" providerId="ADAL" clId="{8A5C591F-671A-4F6C-B1D7-4690CD343DE4}" dt="2023-01-03T00:10:39.433" v="4123" actId="2696"/>
        <pc:sldMkLst>
          <pc:docMk/>
          <pc:sldMk cId="1997256395" sldId="278"/>
        </pc:sldMkLst>
      </pc:sldChg>
      <pc:sldChg chg="add">
        <pc:chgData name="XuMingle" userId="6accb246-f179-42e5-8cc4-2c1a8de5b234" providerId="ADAL" clId="{8A5C591F-671A-4F6C-B1D7-4690CD343DE4}" dt="2023-01-06T00:42:38.275" v="8037"/>
        <pc:sldMkLst>
          <pc:docMk/>
          <pc:sldMk cId="797600479" sldId="279"/>
        </pc:sldMkLst>
      </pc:sldChg>
      <pc:sldChg chg="addSp delSp modSp new del mod">
        <pc:chgData name="XuMingle" userId="6accb246-f179-42e5-8cc4-2c1a8de5b234" providerId="ADAL" clId="{8A5C591F-671A-4F6C-B1D7-4690CD343DE4}" dt="2023-01-06T00:42:36.034" v="8036" actId="2696"/>
        <pc:sldMkLst>
          <pc:docMk/>
          <pc:sldMk cId="2370935806" sldId="279"/>
        </pc:sldMkLst>
        <pc:spChg chg="mod">
          <ac:chgData name="XuMingle" userId="6accb246-f179-42e5-8cc4-2c1a8de5b234" providerId="ADAL" clId="{8A5C591F-671A-4F6C-B1D7-4690CD343DE4}" dt="2023-01-03T00:54:31.404" v="4186" actId="20577"/>
          <ac:spMkLst>
            <pc:docMk/>
            <pc:sldMk cId="2370935806" sldId="279"/>
            <ac:spMk id="2" creationId="{105C0365-A795-420B-AB05-84513E46C1E4}"/>
          </ac:spMkLst>
        </pc:spChg>
        <pc:spChg chg="add mod">
          <ac:chgData name="XuMingle" userId="6accb246-f179-42e5-8cc4-2c1a8de5b234" providerId="ADAL" clId="{8A5C591F-671A-4F6C-B1D7-4690CD343DE4}" dt="2023-01-03T01:01:27.428" v="4340" actId="207"/>
          <ac:spMkLst>
            <pc:docMk/>
            <pc:sldMk cId="2370935806" sldId="279"/>
            <ac:spMk id="4" creationId="{7D76CF1C-B68F-082F-4BCE-D6E09C4FE0BF}"/>
          </ac:spMkLst>
        </pc:spChg>
        <pc:spChg chg="add del mod">
          <ac:chgData name="XuMingle" userId="6accb246-f179-42e5-8cc4-2c1a8de5b234" providerId="ADAL" clId="{8A5C591F-671A-4F6C-B1D7-4690CD343DE4}" dt="2023-01-03T01:00:57.043" v="4284"/>
          <ac:spMkLst>
            <pc:docMk/>
            <pc:sldMk cId="2370935806" sldId="279"/>
            <ac:spMk id="10" creationId="{B7C560BA-30DC-2F22-A60F-6AB71A9DA843}"/>
          </ac:spMkLst>
        </pc:spChg>
        <pc:spChg chg="add mod">
          <ac:chgData name="XuMingle" userId="6accb246-f179-42e5-8cc4-2c1a8de5b234" providerId="ADAL" clId="{8A5C591F-671A-4F6C-B1D7-4690CD343DE4}" dt="2023-01-03T01:00:54.920" v="4282" actId="6549"/>
          <ac:spMkLst>
            <pc:docMk/>
            <pc:sldMk cId="2370935806" sldId="279"/>
            <ac:spMk id="11" creationId="{42F21D14-58C1-E56A-DBC1-F864D7413296}"/>
          </ac:spMkLst>
        </pc:spChg>
        <pc:picChg chg="add del mod">
          <ac:chgData name="XuMingle" userId="6accb246-f179-42e5-8cc4-2c1a8de5b234" providerId="ADAL" clId="{8A5C591F-671A-4F6C-B1D7-4690CD343DE4}" dt="2023-01-03T01:00:04.298" v="4264" actId="478"/>
          <ac:picMkLst>
            <pc:docMk/>
            <pc:sldMk cId="2370935806" sldId="279"/>
            <ac:picMk id="6" creationId="{D9A904ED-1C88-10B1-1B15-C8A87B7E43CE}"/>
          </ac:picMkLst>
        </pc:picChg>
        <pc:picChg chg="add mod">
          <ac:chgData name="XuMingle" userId="6accb246-f179-42e5-8cc4-2c1a8de5b234" providerId="ADAL" clId="{8A5C591F-671A-4F6C-B1D7-4690CD343DE4}" dt="2023-01-03T01:00:08.720" v="4267" actId="12788"/>
          <ac:picMkLst>
            <pc:docMk/>
            <pc:sldMk cId="2370935806" sldId="279"/>
            <ac:picMk id="8" creationId="{0C291186-8105-E6C3-74C8-7F43FD17DD12}"/>
          </ac:picMkLst>
        </pc:picChg>
      </pc:sldChg>
      <pc:sldChg chg="new del">
        <pc:chgData name="XuMingle" userId="6accb246-f179-42e5-8cc4-2c1a8de5b234" providerId="ADAL" clId="{8A5C591F-671A-4F6C-B1D7-4690CD343DE4}" dt="2023-01-03T00:29:46.285" v="4136" actId="680"/>
        <pc:sldMkLst>
          <pc:docMk/>
          <pc:sldMk cId="3546718165" sldId="279"/>
        </pc:sldMkLst>
      </pc:sldChg>
      <pc:sldChg chg="addSp delSp modSp add del mod">
        <pc:chgData name="XuMingle" userId="6accb246-f179-42e5-8cc4-2c1a8de5b234" providerId="ADAL" clId="{8A5C591F-671A-4F6C-B1D7-4690CD343DE4}" dt="2023-01-06T00:42:36.034" v="8036" actId="2696"/>
        <pc:sldMkLst>
          <pc:docMk/>
          <pc:sldMk cId="728890675" sldId="280"/>
        </pc:sldMkLst>
        <pc:spChg chg="mod">
          <ac:chgData name="XuMingle" userId="6accb246-f179-42e5-8cc4-2c1a8de5b234" providerId="ADAL" clId="{8A5C591F-671A-4F6C-B1D7-4690CD343DE4}" dt="2023-01-03T01:02:41.577" v="4457" actId="20577"/>
          <ac:spMkLst>
            <pc:docMk/>
            <pc:sldMk cId="728890675" sldId="280"/>
            <ac:spMk id="4" creationId="{7D76CF1C-B68F-082F-4BCE-D6E09C4FE0BF}"/>
          </ac:spMkLst>
        </pc:spChg>
        <pc:spChg chg="mod">
          <ac:chgData name="XuMingle" userId="6accb246-f179-42e5-8cc4-2c1a8de5b234" providerId="ADAL" clId="{8A5C591F-671A-4F6C-B1D7-4690CD343DE4}" dt="2023-01-03T01:16:04.786" v="4498"/>
          <ac:spMkLst>
            <pc:docMk/>
            <pc:sldMk cId="728890675" sldId="280"/>
            <ac:spMk id="11" creationId="{42F21D14-58C1-E56A-DBC1-F864D7413296}"/>
          </ac:spMkLst>
        </pc:spChg>
        <pc:picChg chg="add mod">
          <ac:chgData name="XuMingle" userId="6accb246-f179-42e5-8cc4-2c1a8de5b234" providerId="ADAL" clId="{8A5C591F-671A-4F6C-B1D7-4690CD343DE4}" dt="2023-01-03T01:15:23.651" v="4497" actId="1035"/>
          <ac:picMkLst>
            <pc:docMk/>
            <pc:sldMk cId="728890675" sldId="280"/>
            <ac:picMk id="6" creationId="{DD5A442D-DB2A-20CF-0AC6-C17C73D76BB6}"/>
          </ac:picMkLst>
        </pc:picChg>
        <pc:picChg chg="del">
          <ac:chgData name="XuMingle" userId="6accb246-f179-42e5-8cc4-2c1a8de5b234" providerId="ADAL" clId="{8A5C591F-671A-4F6C-B1D7-4690CD343DE4}" dt="2023-01-03T01:02:44.077" v="4458" actId="478"/>
          <ac:picMkLst>
            <pc:docMk/>
            <pc:sldMk cId="728890675" sldId="280"/>
            <ac:picMk id="8" creationId="{0C291186-8105-E6C3-74C8-7F43FD17DD12}"/>
          </ac:picMkLst>
        </pc:picChg>
      </pc:sldChg>
      <pc:sldChg chg="add">
        <pc:chgData name="XuMingle" userId="6accb246-f179-42e5-8cc4-2c1a8de5b234" providerId="ADAL" clId="{8A5C591F-671A-4F6C-B1D7-4690CD343DE4}" dt="2023-01-06T00:42:38.275" v="8037"/>
        <pc:sldMkLst>
          <pc:docMk/>
          <pc:sldMk cId="1106701946" sldId="280"/>
        </pc:sldMkLst>
      </pc:sldChg>
      <pc:sldChg chg="new del">
        <pc:chgData name="XuMingle" userId="6accb246-f179-42e5-8cc4-2c1a8de5b234" providerId="ADAL" clId="{8A5C591F-671A-4F6C-B1D7-4690CD343DE4}" dt="2023-01-03T00:29:44.889" v="4135" actId="680"/>
        <pc:sldMkLst>
          <pc:docMk/>
          <pc:sldMk cId="2262195369" sldId="280"/>
        </pc:sldMkLst>
      </pc:sldChg>
      <pc:sldChg chg="addSp delSp modSp add mod ord">
        <pc:chgData name="XuMingle" userId="6accb246-f179-42e5-8cc4-2c1a8de5b234" providerId="ADAL" clId="{8A5C591F-671A-4F6C-B1D7-4690CD343DE4}" dt="2023-01-03T07:17:59.502" v="5107" actId="20577"/>
        <pc:sldMkLst>
          <pc:docMk/>
          <pc:sldMk cId="385668233" sldId="281"/>
        </pc:sldMkLst>
        <pc:spChg chg="mod">
          <ac:chgData name="XuMingle" userId="6accb246-f179-42e5-8cc4-2c1a8de5b234" providerId="ADAL" clId="{8A5C591F-671A-4F6C-B1D7-4690CD343DE4}" dt="2023-01-03T01:28:32.392" v="4629" actId="20577"/>
          <ac:spMkLst>
            <pc:docMk/>
            <pc:sldMk cId="385668233" sldId="281"/>
            <ac:spMk id="2" creationId="{BE9766B6-9FEF-8A85-B292-A7CF9C7E8DEF}"/>
          </ac:spMkLst>
        </pc:spChg>
        <pc:spChg chg="mod">
          <ac:chgData name="XuMingle" userId="6accb246-f179-42e5-8cc4-2c1a8de5b234" providerId="ADAL" clId="{8A5C591F-671A-4F6C-B1D7-4690CD343DE4}" dt="2023-01-03T07:03:45.727" v="4985" actId="207"/>
          <ac:spMkLst>
            <pc:docMk/>
            <pc:sldMk cId="385668233" sldId="281"/>
            <ac:spMk id="6" creationId="{1F9598BD-D860-54F0-CEC4-5ED02696BD9F}"/>
          </ac:spMkLst>
        </pc:spChg>
        <pc:spChg chg="mod">
          <ac:chgData name="XuMingle" userId="6accb246-f179-42e5-8cc4-2c1a8de5b234" providerId="ADAL" clId="{8A5C591F-671A-4F6C-B1D7-4690CD343DE4}" dt="2023-01-03T01:30:39.858" v="4737" actId="20577"/>
          <ac:spMkLst>
            <pc:docMk/>
            <pc:sldMk cId="385668233" sldId="281"/>
            <ac:spMk id="7" creationId="{519FA74B-BDDB-93AD-9D6A-BFF99A657655}"/>
          </ac:spMkLst>
        </pc:spChg>
        <pc:spChg chg="del">
          <ac:chgData name="XuMingle" userId="6accb246-f179-42e5-8cc4-2c1a8de5b234" providerId="ADAL" clId="{8A5C591F-671A-4F6C-B1D7-4690CD343DE4}" dt="2023-01-03T01:29:25.240" v="4728" actId="478"/>
          <ac:spMkLst>
            <pc:docMk/>
            <pc:sldMk cId="385668233" sldId="281"/>
            <ac:spMk id="8" creationId="{80A72A56-CD08-3507-52E6-816523993916}"/>
          </ac:spMkLst>
        </pc:spChg>
        <pc:spChg chg="del">
          <ac:chgData name="XuMingle" userId="6accb246-f179-42e5-8cc4-2c1a8de5b234" providerId="ADAL" clId="{8A5C591F-671A-4F6C-B1D7-4690CD343DE4}" dt="2023-01-03T01:29:25.240" v="4728" actId="478"/>
          <ac:spMkLst>
            <pc:docMk/>
            <pc:sldMk cId="385668233" sldId="281"/>
            <ac:spMk id="9" creationId="{B9100DD7-D434-48D3-90E8-9E048F82FBAC}"/>
          </ac:spMkLst>
        </pc:spChg>
        <pc:spChg chg="del">
          <ac:chgData name="XuMingle" userId="6accb246-f179-42e5-8cc4-2c1a8de5b234" providerId="ADAL" clId="{8A5C591F-671A-4F6C-B1D7-4690CD343DE4}" dt="2023-01-03T01:29:25.240" v="4728" actId="478"/>
          <ac:spMkLst>
            <pc:docMk/>
            <pc:sldMk cId="385668233" sldId="281"/>
            <ac:spMk id="10" creationId="{91A33AA4-3AC9-8E72-E511-4ACC7DF3457E}"/>
          </ac:spMkLst>
        </pc:spChg>
        <pc:spChg chg="del">
          <ac:chgData name="XuMingle" userId="6accb246-f179-42e5-8cc4-2c1a8de5b234" providerId="ADAL" clId="{8A5C591F-671A-4F6C-B1D7-4690CD343DE4}" dt="2023-01-03T01:29:25.240" v="4728" actId="478"/>
          <ac:spMkLst>
            <pc:docMk/>
            <pc:sldMk cId="385668233" sldId="281"/>
            <ac:spMk id="11" creationId="{BF71B57E-C706-7E81-ED00-FFD527AAD073}"/>
          </ac:spMkLst>
        </pc:spChg>
        <pc:spChg chg="del">
          <ac:chgData name="XuMingle" userId="6accb246-f179-42e5-8cc4-2c1a8de5b234" providerId="ADAL" clId="{8A5C591F-671A-4F6C-B1D7-4690CD343DE4}" dt="2023-01-03T01:29:25.240" v="4728" actId="478"/>
          <ac:spMkLst>
            <pc:docMk/>
            <pc:sldMk cId="385668233" sldId="281"/>
            <ac:spMk id="12" creationId="{C3D7BD0C-53A8-EB7A-3479-9B4DFFBF33B8}"/>
          </ac:spMkLst>
        </pc:spChg>
        <pc:spChg chg="del">
          <ac:chgData name="XuMingle" userId="6accb246-f179-42e5-8cc4-2c1a8de5b234" providerId="ADAL" clId="{8A5C591F-671A-4F6C-B1D7-4690CD343DE4}" dt="2023-01-03T01:29:25.240" v="4728" actId="478"/>
          <ac:spMkLst>
            <pc:docMk/>
            <pc:sldMk cId="385668233" sldId="281"/>
            <ac:spMk id="14" creationId="{2E4EA3A4-7263-F83B-CEBF-479D165CED55}"/>
          </ac:spMkLst>
        </pc:spChg>
        <pc:spChg chg="add mod">
          <ac:chgData name="XuMingle" userId="6accb246-f179-42e5-8cc4-2c1a8de5b234" providerId="ADAL" clId="{8A5C591F-671A-4F6C-B1D7-4690CD343DE4}" dt="2023-01-03T07:17:59.502" v="5107" actId="20577"/>
          <ac:spMkLst>
            <pc:docMk/>
            <pc:sldMk cId="385668233" sldId="281"/>
            <ac:spMk id="15" creationId="{5501F550-68D3-9211-D116-3BA5494D3340}"/>
          </ac:spMkLst>
        </pc:spChg>
        <pc:picChg chg="del">
          <ac:chgData name="XuMingle" userId="6accb246-f179-42e5-8cc4-2c1a8de5b234" providerId="ADAL" clId="{8A5C591F-671A-4F6C-B1D7-4690CD343DE4}" dt="2023-01-03T01:28:35.171" v="4630" actId="478"/>
          <ac:picMkLst>
            <pc:docMk/>
            <pc:sldMk cId="385668233" sldId="281"/>
            <ac:picMk id="5" creationId="{CFD71557-E45A-4752-432A-D174842FA93A}"/>
          </ac:picMkLst>
        </pc:picChg>
        <pc:picChg chg="add mod">
          <ac:chgData name="XuMingle" userId="6accb246-f179-42e5-8cc4-2c1a8de5b234" providerId="ADAL" clId="{8A5C591F-671A-4F6C-B1D7-4690CD343DE4}" dt="2023-01-03T07:17:37.428" v="5098" actId="1076"/>
          <ac:picMkLst>
            <pc:docMk/>
            <pc:sldMk cId="385668233" sldId="281"/>
            <ac:picMk id="13" creationId="{F7CAC358-C7B3-4127-C0AB-3934C9B4037C}"/>
          </ac:picMkLst>
        </pc:picChg>
      </pc:sldChg>
      <pc:sldChg chg="new del">
        <pc:chgData name="XuMingle" userId="6accb246-f179-42e5-8cc4-2c1a8de5b234" providerId="ADAL" clId="{8A5C591F-671A-4F6C-B1D7-4690CD343DE4}" dt="2023-01-03T00:29:44.550" v="4134" actId="680"/>
        <pc:sldMkLst>
          <pc:docMk/>
          <pc:sldMk cId="1828792906" sldId="281"/>
        </pc:sldMkLst>
      </pc:sldChg>
      <pc:sldChg chg="add del">
        <pc:chgData name="XuMingle" userId="6accb246-f179-42e5-8cc4-2c1a8de5b234" providerId="ADAL" clId="{8A5C591F-671A-4F6C-B1D7-4690CD343DE4}" dt="2023-01-03T01:30:56.127" v="4742" actId="47"/>
        <pc:sldMkLst>
          <pc:docMk/>
          <pc:sldMk cId="929565067" sldId="282"/>
        </pc:sldMkLst>
      </pc:sldChg>
      <pc:sldChg chg="new del">
        <pc:chgData name="XuMingle" userId="6accb246-f179-42e5-8cc4-2c1a8de5b234" providerId="ADAL" clId="{8A5C591F-671A-4F6C-B1D7-4690CD343DE4}" dt="2023-01-03T00:29:44.252" v="4133" actId="680"/>
        <pc:sldMkLst>
          <pc:docMk/>
          <pc:sldMk cId="1773404225" sldId="282"/>
        </pc:sldMkLst>
      </pc:sldChg>
      <pc:sldChg chg="addSp delSp modSp add del mod ord">
        <pc:chgData name="XuMingle" userId="6accb246-f179-42e5-8cc4-2c1a8de5b234" providerId="ADAL" clId="{8A5C591F-671A-4F6C-B1D7-4690CD343DE4}" dt="2023-01-06T00:42:57.476" v="8051" actId="2696"/>
        <pc:sldMkLst>
          <pc:docMk/>
          <pc:sldMk cId="19454974" sldId="283"/>
        </pc:sldMkLst>
        <pc:spChg chg="mod">
          <ac:chgData name="XuMingle" userId="6accb246-f179-42e5-8cc4-2c1a8de5b234" providerId="ADAL" clId="{8A5C591F-671A-4F6C-B1D7-4690CD343DE4}" dt="2023-01-03T01:42:04.783" v="4982" actId="20577"/>
          <ac:spMkLst>
            <pc:docMk/>
            <pc:sldMk cId="19454974" sldId="283"/>
            <ac:spMk id="2" creationId="{BE9766B6-9FEF-8A85-B292-A7CF9C7E8DEF}"/>
          </ac:spMkLst>
        </pc:spChg>
        <pc:spChg chg="add mod">
          <ac:chgData name="XuMingle" userId="6accb246-f179-42e5-8cc4-2c1a8de5b234" providerId="ADAL" clId="{8A5C591F-671A-4F6C-B1D7-4690CD343DE4}" dt="2023-01-03T01:41:56.734" v="4980" actId="1076"/>
          <ac:spMkLst>
            <pc:docMk/>
            <pc:sldMk cId="19454974" sldId="283"/>
            <ac:spMk id="5" creationId="{3F5A19FD-74C4-2015-DE55-8389A4BC4C9D}"/>
          </ac:spMkLst>
        </pc:spChg>
        <pc:spChg chg="mod">
          <ac:chgData name="XuMingle" userId="6accb246-f179-42e5-8cc4-2c1a8de5b234" providerId="ADAL" clId="{8A5C591F-671A-4F6C-B1D7-4690CD343DE4}" dt="2023-01-03T01:41:51.651" v="4976" actId="21"/>
          <ac:spMkLst>
            <pc:docMk/>
            <pc:sldMk cId="19454974" sldId="283"/>
            <ac:spMk id="6" creationId="{1F9598BD-D860-54F0-CEC4-5ED02696BD9F}"/>
          </ac:spMkLst>
        </pc:spChg>
        <pc:spChg chg="del">
          <ac:chgData name="XuMingle" userId="6accb246-f179-42e5-8cc4-2c1a8de5b234" providerId="ADAL" clId="{8A5C591F-671A-4F6C-B1D7-4690CD343DE4}" dt="2023-01-03T01:39:06.770" v="4925" actId="478"/>
          <ac:spMkLst>
            <pc:docMk/>
            <pc:sldMk cId="19454974" sldId="283"/>
            <ac:spMk id="7" creationId="{519FA74B-BDDB-93AD-9D6A-BFF99A657655}"/>
          </ac:spMkLst>
        </pc:spChg>
        <pc:spChg chg="add mod">
          <ac:chgData name="XuMingle" userId="6accb246-f179-42e5-8cc4-2c1a8de5b234" providerId="ADAL" clId="{8A5C591F-671A-4F6C-B1D7-4690CD343DE4}" dt="2023-01-03T01:41:54.543" v="4979" actId="20577"/>
          <ac:spMkLst>
            <pc:docMk/>
            <pc:sldMk cId="19454974" sldId="283"/>
            <ac:spMk id="10" creationId="{F416F38A-ACFC-1B4F-6C4E-FEF34CBE2196}"/>
          </ac:spMkLst>
        </pc:spChg>
        <pc:picChg chg="add del mod">
          <ac:chgData name="XuMingle" userId="6accb246-f179-42e5-8cc4-2c1a8de5b234" providerId="ADAL" clId="{8A5C591F-671A-4F6C-B1D7-4690CD343DE4}" dt="2023-01-03T01:32:11.610" v="4858" actId="478"/>
          <ac:picMkLst>
            <pc:docMk/>
            <pc:sldMk cId="19454974" sldId="283"/>
            <ac:picMk id="4" creationId="{EBFFE2FD-264F-5060-EB59-39FC9CBF7955}"/>
          </ac:picMkLst>
        </pc:picChg>
        <pc:picChg chg="add mod">
          <ac:chgData name="XuMingle" userId="6accb246-f179-42e5-8cc4-2c1a8de5b234" providerId="ADAL" clId="{8A5C591F-671A-4F6C-B1D7-4690CD343DE4}" dt="2023-01-03T07:03:13.806" v="4983" actId="1076"/>
          <ac:picMkLst>
            <pc:docMk/>
            <pc:sldMk cId="19454974" sldId="283"/>
            <ac:picMk id="9" creationId="{567D95C6-4C77-79DB-F7E1-57A7A2CB68F4}"/>
          </ac:picMkLst>
        </pc:picChg>
        <pc:picChg chg="del">
          <ac:chgData name="XuMingle" userId="6accb246-f179-42e5-8cc4-2c1a8de5b234" providerId="ADAL" clId="{8A5C591F-671A-4F6C-B1D7-4690CD343DE4}" dt="2023-01-03T01:31:03.197" v="4750" actId="478"/>
          <ac:picMkLst>
            <pc:docMk/>
            <pc:sldMk cId="19454974" sldId="283"/>
            <ac:picMk id="13" creationId="{F7CAC358-C7B3-4127-C0AB-3934C9B4037C}"/>
          </ac:picMkLst>
        </pc:picChg>
      </pc:sldChg>
      <pc:sldChg chg="add">
        <pc:chgData name="XuMingle" userId="6accb246-f179-42e5-8cc4-2c1a8de5b234" providerId="ADAL" clId="{8A5C591F-671A-4F6C-B1D7-4690CD343DE4}" dt="2023-01-06T00:43:00.734" v="8052"/>
        <pc:sldMkLst>
          <pc:docMk/>
          <pc:sldMk cId="374909143" sldId="283"/>
        </pc:sldMkLst>
      </pc:sldChg>
      <pc:sldChg chg="new del">
        <pc:chgData name="XuMingle" userId="6accb246-f179-42e5-8cc4-2c1a8de5b234" providerId="ADAL" clId="{8A5C591F-671A-4F6C-B1D7-4690CD343DE4}" dt="2023-01-03T00:29:43.886" v="4132" actId="680"/>
        <pc:sldMkLst>
          <pc:docMk/>
          <pc:sldMk cId="1985850400" sldId="283"/>
        </pc:sldMkLst>
      </pc:sldChg>
      <pc:sldChg chg="addSp delSp modSp new mod">
        <pc:chgData name="XuMingle" userId="6accb246-f179-42e5-8cc4-2c1a8de5b234" providerId="ADAL" clId="{8A5C591F-671A-4F6C-B1D7-4690CD343DE4}" dt="2023-01-05T07:45:30.816" v="6266" actId="1036"/>
        <pc:sldMkLst>
          <pc:docMk/>
          <pc:sldMk cId="1064256282" sldId="284"/>
        </pc:sldMkLst>
        <pc:spChg chg="del">
          <ac:chgData name="XuMingle" userId="6accb246-f179-42e5-8cc4-2c1a8de5b234" providerId="ADAL" clId="{8A5C591F-671A-4F6C-B1D7-4690CD343DE4}" dt="2023-01-05T06:22:17.741" v="5388" actId="478"/>
          <ac:spMkLst>
            <pc:docMk/>
            <pc:sldMk cId="1064256282" sldId="284"/>
            <ac:spMk id="2" creationId="{71A66E0C-20FA-C2A4-57DA-EE2D99F73900}"/>
          </ac:spMkLst>
        </pc:spChg>
        <pc:spChg chg="mod">
          <ac:chgData name="XuMingle" userId="6accb246-f179-42e5-8cc4-2c1a8de5b234" providerId="ADAL" clId="{8A5C591F-671A-4F6C-B1D7-4690CD343DE4}" dt="2023-01-05T06:22:15.037" v="5387" actId="20577"/>
          <ac:spMkLst>
            <pc:docMk/>
            <pc:sldMk cId="1064256282" sldId="284"/>
            <ac:spMk id="4" creationId="{8D60EED5-808A-6946-D1C2-F9E8C1EC2457}"/>
          </ac:spMkLst>
        </pc:spChg>
        <pc:spChg chg="add mod">
          <ac:chgData name="XuMingle" userId="6accb246-f179-42e5-8cc4-2c1a8de5b234" providerId="ADAL" clId="{8A5C591F-671A-4F6C-B1D7-4690CD343DE4}" dt="2023-01-05T07:43:08.848" v="6218" actId="1076"/>
          <ac:spMkLst>
            <pc:docMk/>
            <pc:sldMk cId="1064256282" sldId="284"/>
            <ac:spMk id="9" creationId="{6355A18C-7C27-D155-2381-567153316E83}"/>
          </ac:spMkLst>
        </pc:spChg>
        <pc:spChg chg="add mod">
          <ac:chgData name="XuMingle" userId="6accb246-f179-42e5-8cc4-2c1a8de5b234" providerId="ADAL" clId="{8A5C591F-671A-4F6C-B1D7-4690CD343DE4}" dt="2023-01-05T07:43:12.431" v="6219" actId="1076"/>
          <ac:spMkLst>
            <pc:docMk/>
            <pc:sldMk cId="1064256282" sldId="284"/>
            <ac:spMk id="10" creationId="{DCEA9177-9A26-841D-8F76-035C7EE10ADB}"/>
          </ac:spMkLst>
        </pc:spChg>
        <pc:picChg chg="add del mod">
          <ac:chgData name="XuMingle" userId="6accb246-f179-42e5-8cc4-2c1a8de5b234" providerId="ADAL" clId="{8A5C591F-671A-4F6C-B1D7-4690CD343DE4}" dt="2023-01-05T06:22:26.761" v="5391" actId="478"/>
          <ac:picMkLst>
            <pc:docMk/>
            <pc:sldMk cId="1064256282" sldId="284"/>
            <ac:picMk id="6" creationId="{1FF4C004-5CF0-BDA5-68D5-48FECA17F0D3}"/>
          </ac:picMkLst>
        </pc:picChg>
        <pc:picChg chg="add mod">
          <ac:chgData name="XuMingle" userId="6accb246-f179-42e5-8cc4-2c1a8de5b234" providerId="ADAL" clId="{8A5C591F-671A-4F6C-B1D7-4690CD343DE4}" dt="2023-01-05T07:43:48.661" v="6242" actId="1035"/>
          <ac:picMkLst>
            <pc:docMk/>
            <pc:sldMk cId="1064256282" sldId="284"/>
            <ac:picMk id="8" creationId="{C1CF581D-0B39-BF49-401E-D0EF272D57C0}"/>
          </ac:picMkLst>
        </pc:picChg>
        <pc:picChg chg="add mod">
          <ac:chgData name="XuMingle" userId="6accb246-f179-42e5-8cc4-2c1a8de5b234" providerId="ADAL" clId="{8A5C591F-671A-4F6C-B1D7-4690CD343DE4}" dt="2023-01-05T07:45:30.816" v="6266" actId="1036"/>
          <ac:picMkLst>
            <pc:docMk/>
            <pc:sldMk cId="1064256282" sldId="284"/>
            <ac:picMk id="12" creationId="{3146420A-1920-7594-C569-F3F30C44E145}"/>
          </ac:picMkLst>
        </pc:picChg>
        <pc:picChg chg="add mod">
          <ac:chgData name="XuMingle" userId="6accb246-f179-42e5-8cc4-2c1a8de5b234" providerId="ADAL" clId="{8A5C591F-671A-4F6C-B1D7-4690CD343DE4}" dt="2023-01-05T07:44:36.640" v="6250" actId="1076"/>
          <ac:picMkLst>
            <pc:docMk/>
            <pc:sldMk cId="1064256282" sldId="284"/>
            <ac:picMk id="14" creationId="{B5755BD0-86AB-67C4-5B2D-06FE0C85FCDD}"/>
          </ac:picMkLst>
        </pc:picChg>
        <pc:picChg chg="add mod">
          <ac:chgData name="XuMingle" userId="6accb246-f179-42e5-8cc4-2c1a8de5b234" providerId="ADAL" clId="{8A5C591F-671A-4F6C-B1D7-4690CD343DE4}" dt="2023-01-05T07:45:07.977" v="6255" actId="1076"/>
          <ac:picMkLst>
            <pc:docMk/>
            <pc:sldMk cId="1064256282" sldId="284"/>
            <ac:picMk id="16" creationId="{A2B78A4C-1C58-3A6E-3E55-31C1C4AD697A}"/>
          </ac:picMkLst>
        </pc:picChg>
      </pc:sldChg>
      <pc:sldChg chg="addSp delSp modSp add mod ord">
        <pc:chgData name="XuMingle" userId="6accb246-f179-42e5-8cc4-2c1a8de5b234" providerId="ADAL" clId="{8A5C591F-671A-4F6C-B1D7-4690CD343DE4}" dt="2023-01-05T07:47:27.575" v="6337" actId="1076"/>
        <pc:sldMkLst>
          <pc:docMk/>
          <pc:sldMk cId="2781870318" sldId="285"/>
        </pc:sldMkLst>
        <pc:spChg chg="mod">
          <ac:chgData name="XuMingle" userId="6accb246-f179-42e5-8cc4-2c1a8de5b234" providerId="ADAL" clId="{8A5C591F-671A-4F6C-B1D7-4690CD343DE4}" dt="2023-01-05T07:28:00.441" v="6117" actId="20577"/>
          <ac:spMkLst>
            <pc:docMk/>
            <pc:sldMk cId="2781870318" sldId="285"/>
            <ac:spMk id="4" creationId="{8D60EED5-808A-6946-D1C2-F9E8C1EC2457}"/>
          </ac:spMkLst>
        </pc:spChg>
        <pc:spChg chg="add del mod">
          <ac:chgData name="XuMingle" userId="6accb246-f179-42e5-8cc4-2c1a8de5b234" providerId="ADAL" clId="{8A5C591F-671A-4F6C-B1D7-4690CD343DE4}" dt="2023-01-05T07:26:40.993" v="6070" actId="1076"/>
          <ac:spMkLst>
            <pc:docMk/>
            <pc:sldMk cId="2781870318" sldId="285"/>
            <ac:spMk id="6" creationId="{914872B8-4DE1-D48B-EE0A-8A86BA5FB30B}"/>
          </ac:spMkLst>
        </pc:spChg>
        <pc:spChg chg="add del mod">
          <ac:chgData name="XuMingle" userId="6accb246-f179-42e5-8cc4-2c1a8de5b234" providerId="ADAL" clId="{8A5C591F-671A-4F6C-B1D7-4690CD343DE4}" dt="2023-01-05T07:25:43.616" v="6061" actId="478"/>
          <ac:spMkLst>
            <pc:docMk/>
            <pc:sldMk cId="2781870318" sldId="285"/>
            <ac:spMk id="7" creationId="{AB5DFDC0-27C2-209D-CA4B-5BCA574781DF}"/>
          </ac:spMkLst>
        </pc:spChg>
        <pc:spChg chg="del mod">
          <ac:chgData name="XuMingle" userId="6accb246-f179-42e5-8cc4-2c1a8de5b234" providerId="ADAL" clId="{8A5C591F-671A-4F6C-B1D7-4690CD343DE4}" dt="2023-01-05T06:25:05.036" v="5485" actId="478"/>
          <ac:spMkLst>
            <pc:docMk/>
            <pc:sldMk cId="2781870318" sldId="285"/>
            <ac:spMk id="9" creationId="{6355A18C-7C27-D155-2381-567153316E83}"/>
          </ac:spMkLst>
        </pc:spChg>
        <pc:spChg chg="add del mod">
          <ac:chgData name="XuMingle" userId="6accb246-f179-42e5-8cc4-2c1a8de5b234" providerId="ADAL" clId="{8A5C591F-671A-4F6C-B1D7-4690CD343DE4}" dt="2023-01-05T07:03:09.168" v="5935"/>
          <ac:spMkLst>
            <pc:docMk/>
            <pc:sldMk cId="2781870318" sldId="285"/>
            <ac:spMk id="10" creationId="{B599AD19-5F0F-9C91-973B-CCEB55FFC01B}"/>
          </ac:spMkLst>
        </pc:spChg>
        <pc:spChg chg="add del mod">
          <ac:chgData name="XuMingle" userId="6accb246-f179-42e5-8cc4-2c1a8de5b234" providerId="ADAL" clId="{8A5C591F-671A-4F6C-B1D7-4690CD343DE4}" dt="2023-01-05T07:25:43.616" v="6061" actId="478"/>
          <ac:spMkLst>
            <pc:docMk/>
            <pc:sldMk cId="2781870318" sldId="285"/>
            <ac:spMk id="13" creationId="{3CD76E72-1583-0FAF-8C3C-9FEEBF9A4DED}"/>
          </ac:spMkLst>
        </pc:spChg>
        <pc:spChg chg="add del mod">
          <ac:chgData name="XuMingle" userId="6accb246-f179-42e5-8cc4-2c1a8de5b234" providerId="ADAL" clId="{8A5C591F-671A-4F6C-B1D7-4690CD343DE4}" dt="2023-01-05T07:27:47.876" v="6086"/>
          <ac:spMkLst>
            <pc:docMk/>
            <pc:sldMk cId="2781870318" sldId="285"/>
            <ac:spMk id="15" creationId="{897FE6CF-6F1A-11AD-68B1-CBD6F59B6B48}"/>
          </ac:spMkLst>
        </pc:spChg>
        <pc:spChg chg="add mod">
          <ac:chgData name="XuMingle" userId="6accb246-f179-42e5-8cc4-2c1a8de5b234" providerId="ADAL" clId="{8A5C591F-671A-4F6C-B1D7-4690CD343DE4}" dt="2023-01-05T07:27:46.969" v="6084"/>
          <ac:spMkLst>
            <pc:docMk/>
            <pc:sldMk cId="2781870318" sldId="285"/>
            <ac:spMk id="16" creationId="{D5BE29D8-AD9E-9C33-7C33-EDD938CE1CDA}"/>
          </ac:spMkLst>
        </pc:spChg>
        <pc:picChg chg="add del mod">
          <ac:chgData name="XuMingle" userId="6accb246-f179-42e5-8cc4-2c1a8de5b234" providerId="ADAL" clId="{8A5C591F-671A-4F6C-B1D7-4690CD343DE4}" dt="2023-01-05T07:25:40.061" v="6060" actId="478"/>
          <ac:picMkLst>
            <pc:docMk/>
            <pc:sldMk cId="2781870318" sldId="285"/>
            <ac:picMk id="5" creationId="{978631A2-E9E8-8287-40D8-77C8592DEEE2}"/>
          </ac:picMkLst>
        </pc:picChg>
        <pc:picChg chg="del">
          <ac:chgData name="XuMingle" userId="6accb246-f179-42e5-8cc4-2c1a8de5b234" providerId="ADAL" clId="{8A5C591F-671A-4F6C-B1D7-4690CD343DE4}" dt="2023-01-05T06:24:03.578" v="5447" actId="478"/>
          <ac:picMkLst>
            <pc:docMk/>
            <pc:sldMk cId="2781870318" sldId="285"/>
            <ac:picMk id="8" creationId="{C1CF581D-0B39-BF49-401E-D0EF272D57C0}"/>
          </ac:picMkLst>
        </pc:picChg>
        <pc:picChg chg="add del mod">
          <ac:chgData name="XuMingle" userId="6accb246-f179-42e5-8cc4-2c1a8de5b234" providerId="ADAL" clId="{8A5C591F-671A-4F6C-B1D7-4690CD343DE4}" dt="2023-01-05T07:25:43.616" v="6061" actId="478"/>
          <ac:picMkLst>
            <pc:docMk/>
            <pc:sldMk cId="2781870318" sldId="285"/>
            <ac:picMk id="12" creationId="{B386DBF2-1139-7E15-9B7A-98AA4DC87B71}"/>
          </ac:picMkLst>
        </pc:picChg>
        <pc:picChg chg="add mod">
          <ac:chgData name="XuMingle" userId="6accb246-f179-42e5-8cc4-2c1a8de5b234" providerId="ADAL" clId="{8A5C591F-671A-4F6C-B1D7-4690CD343DE4}" dt="2023-01-05T07:47:27.575" v="6337" actId="1076"/>
          <ac:picMkLst>
            <pc:docMk/>
            <pc:sldMk cId="2781870318" sldId="285"/>
            <ac:picMk id="2050" creationId="{A5D2A692-89CA-2585-57F0-2C29BE769585}"/>
          </ac:picMkLst>
        </pc:picChg>
      </pc:sldChg>
      <pc:sldChg chg="addSp delSp modSp add mod">
        <pc:chgData name="XuMingle" userId="6accb246-f179-42e5-8cc4-2c1a8de5b234" providerId="ADAL" clId="{8A5C591F-671A-4F6C-B1D7-4690CD343DE4}" dt="2023-01-05T07:52:30.015" v="6507" actId="1076"/>
        <pc:sldMkLst>
          <pc:docMk/>
          <pc:sldMk cId="1094417739" sldId="286"/>
        </pc:sldMkLst>
        <pc:spChg chg="add del mod">
          <ac:chgData name="XuMingle" userId="6accb246-f179-42e5-8cc4-2c1a8de5b234" providerId="ADAL" clId="{8A5C591F-671A-4F6C-B1D7-4690CD343DE4}" dt="2023-01-05T06:29:56.518" v="5488"/>
          <ac:spMkLst>
            <pc:docMk/>
            <pc:sldMk cId="1094417739" sldId="286"/>
            <ac:spMk id="2" creationId="{3171BD45-1F58-35C6-049F-32785D5D6258}"/>
          </ac:spMkLst>
        </pc:spChg>
        <pc:spChg chg="mod">
          <ac:chgData name="XuMingle" userId="6accb246-f179-42e5-8cc4-2c1a8de5b234" providerId="ADAL" clId="{8A5C591F-671A-4F6C-B1D7-4690CD343DE4}" dt="2023-01-05T07:46:06.655" v="6267" actId="20577"/>
          <ac:spMkLst>
            <pc:docMk/>
            <pc:sldMk cId="1094417739" sldId="286"/>
            <ac:spMk id="4" creationId="{8D60EED5-808A-6946-D1C2-F9E8C1EC2457}"/>
          </ac:spMkLst>
        </pc:spChg>
        <pc:spChg chg="add mod">
          <ac:chgData name="XuMingle" userId="6accb246-f179-42e5-8cc4-2c1a8de5b234" providerId="ADAL" clId="{8A5C591F-671A-4F6C-B1D7-4690CD343DE4}" dt="2023-01-05T07:52:30.015" v="6507" actId="1076"/>
          <ac:spMkLst>
            <pc:docMk/>
            <pc:sldMk cId="1094417739" sldId="286"/>
            <ac:spMk id="6" creationId="{5FC65B1A-A67A-D384-A957-12E0EA61AF50}"/>
          </ac:spMkLst>
        </pc:spChg>
        <pc:spChg chg="add mod">
          <ac:chgData name="XuMingle" userId="6accb246-f179-42e5-8cc4-2c1a8de5b234" providerId="ADAL" clId="{8A5C591F-671A-4F6C-B1D7-4690CD343DE4}" dt="2023-01-05T07:52:27.152" v="6506" actId="1076"/>
          <ac:spMkLst>
            <pc:docMk/>
            <pc:sldMk cId="1094417739" sldId="286"/>
            <ac:spMk id="7" creationId="{D455FB21-3A75-D126-C6F5-7C8BB3303405}"/>
          </ac:spMkLst>
        </pc:spChg>
        <pc:spChg chg="del mod">
          <ac:chgData name="XuMingle" userId="6accb246-f179-42e5-8cc4-2c1a8de5b234" providerId="ADAL" clId="{8A5C591F-671A-4F6C-B1D7-4690CD343DE4}" dt="2023-01-05T07:50:10.831" v="6438" actId="478"/>
          <ac:spMkLst>
            <pc:docMk/>
            <pc:sldMk cId="1094417739" sldId="286"/>
            <ac:spMk id="9" creationId="{6355A18C-7C27-D155-2381-567153316E83}"/>
          </ac:spMkLst>
        </pc:spChg>
        <pc:picChg chg="add mod modCrop">
          <ac:chgData name="XuMingle" userId="6accb246-f179-42e5-8cc4-2c1a8de5b234" providerId="ADAL" clId="{8A5C591F-671A-4F6C-B1D7-4690CD343DE4}" dt="2023-01-05T07:52:27.152" v="6506" actId="1076"/>
          <ac:picMkLst>
            <pc:docMk/>
            <pc:sldMk cId="1094417739" sldId="286"/>
            <ac:picMk id="5" creationId="{26FCAB1E-C7A5-F7B1-3984-DA0622B0E300}"/>
          </ac:picMkLst>
        </pc:picChg>
        <pc:picChg chg="add del mod">
          <ac:chgData name="XuMingle" userId="6accb246-f179-42e5-8cc4-2c1a8de5b234" providerId="ADAL" clId="{8A5C591F-671A-4F6C-B1D7-4690CD343DE4}" dt="2023-01-05T07:51:39.090" v="6489" actId="21"/>
          <ac:picMkLst>
            <pc:docMk/>
            <pc:sldMk cId="1094417739" sldId="286"/>
            <ac:picMk id="10" creationId="{D207CD3B-CF36-0124-BF2B-EEC879AC5659}"/>
          </ac:picMkLst>
        </pc:picChg>
        <pc:picChg chg="add mod">
          <ac:chgData name="XuMingle" userId="6accb246-f179-42e5-8cc4-2c1a8de5b234" providerId="ADAL" clId="{8A5C591F-671A-4F6C-B1D7-4690CD343DE4}" dt="2023-01-05T07:52:12.264" v="6500" actId="14100"/>
          <ac:picMkLst>
            <pc:docMk/>
            <pc:sldMk cId="1094417739" sldId="286"/>
            <ac:picMk id="11" creationId="{ABCD8A21-DB2B-9806-7FEF-63A895C8EC0A}"/>
          </ac:picMkLst>
        </pc:picChg>
      </pc:sldChg>
      <pc:sldChg chg="addSp delSp modSp new mod ord">
        <pc:chgData name="XuMingle" userId="6accb246-f179-42e5-8cc4-2c1a8de5b234" providerId="ADAL" clId="{8A5C591F-671A-4F6C-B1D7-4690CD343DE4}" dt="2023-01-05T07:37:24.490" v="6188"/>
        <pc:sldMkLst>
          <pc:docMk/>
          <pc:sldMk cId="3920018960" sldId="287"/>
        </pc:sldMkLst>
        <pc:spChg chg="del">
          <ac:chgData name="XuMingle" userId="6accb246-f179-42e5-8cc4-2c1a8de5b234" providerId="ADAL" clId="{8A5C591F-671A-4F6C-B1D7-4690CD343DE4}" dt="2023-01-05T06:49:12.235" v="5780" actId="478"/>
          <ac:spMkLst>
            <pc:docMk/>
            <pc:sldMk cId="3920018960" sldId="287"/>
            <ac:spMk id="2" creationId="{7BB89CF5-D86A-4A3E-6A5A-20E301D2A323}"/>
          </ac:spMkLst>
        </pc:spChg>
        <pc:spChg chg="add mod">
          <ac:chgData name="XuMingle" userId="6accb246-f179-42e5-8cc4-2c1a8de5b234" providerId="ADAL" clId="{8A5C591F-671A-4F6C-B1D7-4690CD343DE4}" dt="2023-01-05T07:15:38.997" v="6002" actId="20577"/>
          <ac:spMkLst>
            <pc:docMk/>
            <pc:sldMk cId="3920018960" sldId="287"/>
            <ac:spMk id="5" creationId="{5A0E604A-1450-EAB4-1756-4BC3233FA082}"/>
          </ac:spMkLst>
        </pc:spChg>
        <pc:picChg chg="add del">
          <ac:chgData name="XuMingle" userId="6accb246-f179-42e5-8cc4-2c1a8de5b234" providerId="ADAL" clId="{8A5C591F-671A-4F6C-B1D7-4690CD343DE4}" dt="2023-01-05T06:53:44.133" v="5820" actId="478"/>
          <ac:picMkLst>
            <pc:docMk/>
            <pc:sldMk cId="3920018960" sldId="287"/>
            <ac:picMk id="7" creationId="{4014EBEF-5CC6-CD4A-5819-34191F15442E}"/>
          </ac:picMkLst>
        </pc:picChg>
        <pc:picChg chg="add del mod">
          <ac:chgData name="XuMingle" userId="6accb246-f179-42e5-8cc4-2c1a8de5b234" providerId="ADAL" clId="{8A5C591F-671A-4F6C-B1D7-4690CD343DE4}" dt="2023-01-05T07:14:46.700" v="5987" actId="478"/>
          <ac:picMkLst>
            <pc:docMk/>
            <pc:sldMk cId="3920018960" sldId="287"/>
            <ac:picMk id="9" creationId="{384A2F84-B3C6-6F91-7BE8-D8F22C265479}"/>
          </ac:picMkLst>
        </pc:picChg>
        <pc:picChg chg="add mod">
          <ac:chgData name="XuMingle" userId="6accb246-f179-42e5-8cc4-2c1a8de5b234" providerId="ADAL" clId="{8A5C591F-671A-4F6C-B1D7-4690CD343DE4}" dt="2023-01-05T07:15:01.275" v="5992" actId="12788"/>
          <ac:picMkLst>
            <pc:docMk/>
            <pc:sldMk cId="3920018960" sldId="287"/>
            <ac:picMk id="11" creationId="{0B128EF4-627F-9714-E72E-C96F32FB7EC9}"/>
          </ac:picMkLst>
        </pc:picChg>
        <pc:picChg chg="add mod">
          <ac:chgData name="XuMingle" userId="6accb246-f179-42e5-8cc4-2c1a8de5b234" providerId="ADAL" clId="{8A5C591F-671A-4F6C-B1D7-4690CD343DE4}" dt="2023-01-05T07:14:55.952" v="5991" actId="1076"/>
          <ac:picMkLst>
            <pc:docMk/>
            <pc:sldMk cId="3920018960" sldId="287"/>
            <ac:picMk id="1026" creationId="{5E05124B-8FA3-48FC-9852-A4F268E355B1}"/>
          </ac:picMkLst>
        </pc:picChg>
      </pc:sldChg>
      <pc:sldChg chg="delSp modSp add mod">
        <pc:chgData name="XuMingle" userId="6accb246-f179-42e5-8cc4-2c1a8de5b234" providerId="ADAL" clId="{8A5C591F-671A-4F6C-B1D7-4690CD343DE4}" dt="2023-01-05T07:54:31.626" v="6523" actId="20577"/>
        <pc:sldMkLst>
          <pc:docMk/>
          <pc:sldMk cId="1066634912" sldId="288"/>
        </pc:sldMkLst>
        <pc:spChg chg="mod">
          <ac:chgData name="XuMingle" userId="6accb246-f179-42e5-8cc4-2c1a8de5b234" providerId="ADAL" clId="{8A5C591F-671A-4F6C-B1D7-4690CD343DE4}" dt="2023-01-05T07:54:31.626" v="6523" actId="20577"/>
          <ac:spMkLst>
            <pc:docMk/>
            <pc:sldMk cId="1066634912" sldId="288"/>
            <ac:spMk id="4" creationId="{8D60EED5-808A-6946-D1C2-F9E8C1EC2457}"/>
          </ac:spMkLst>
        </pc:spChg>
        <pc:spChg chg="del">
          <ac:chgData name="XuMingle" userId="6accb246-f179-42e5-8cc4-2c1a8de5b234" providerId="ADAL" clId="{8A5C591F-671A-4F6C-B1D7-4690CD343DE4}" dt="2023-01-05T07:25:56.591" v="6063" actId="478"/>
          <ac:spMkLst>
            <pc:docMk/>
            <pc:sldMk cId="1066634912" sldId="288"/>
            <ac:spMk id="6" creationId="{914872B8-4DE1-D48B-EE0A-8A86BA5FB30B}"/>
          </ac:spMkLst>
        </pc:spChg>
        <pc:spChg chg="mod">
          <ac:chgData name="XuMingle" userId="6accb246-f179-42e5-8cc4-2c1a8de5b234" providerId="ADAL" clId="{8A5C591F-671A-4F6C-B1D7-4690CD343DE4}" dt="2023-01-05T07:36:47.752" v="6184" actId="1076"/>
          <ac:spMkLst>
            <pc:docMk/>
            <pc:sldMk cId="1066634912" sldId="288"/>
            <ac:spMk id="7" creationId="{AB5DFDC0-27C2-209D-CA4B-5BCA574781DF}"/>
          </ac:spMkLst>
        </pc:spChg>
        <pc:spChg chg="mod">
          <ac:chgData name="XuMingle" userId="6accb246-f179-42e5-8cc4-2c1a8de5b234" providerId="ADAL" clId="{8A5C591F-671A-4F6C-B1D7-4690CD343DE4}" dt="2023-01-05T07:36:52.816" v="6186" actId="1076"/>
          <ac:spMkLst>
            <pc:docMk/>
            <pc:sldMk cId="1066634912" sldId="288"/>
            <ac:spMk id="13" creationId="{3CD76E72-1583-0FAF-8C3C-9FEEBF9A4DED}"/>
          </ac:spMkLst>
        </pc:spChg>
        <pc:picChg chg="mod">
          <ac:chgData name="XuMingle" userId="6accb246-f179-42e5-8cc4-2c1a8de5b234" providerId="ADAL" clId="{8A5C591F-671A-4F6C-B1D7-4690CD343DE4}" dt="2023-01-05T07:36:49.952" v="6185" actId="1076"/>
          <ac:picMkLst>
            <pc:docMk/>
            <pc:sldMk cId="1066634912" sldId="288"/>
            <ac:picMk id="12" creationId="{B386DBF2-1139-7E15-9B7A-98AA4DC87B71}"/>
          </ac:picMkLst>
        </pc:picChg>
      </pc:sldChg>
      <pc:sldChg chg="addSp modSp new">
        <pc:chgData name="XuMingle" userId="6accb246-f179-42e5-8cc4-2c1a8de5b234" providerId="ADAL" clId="{8A5C591F-671A-4F6C-B1D7-4690CD343DE4}" dt="2023-01-05T07:29:26.883" v="6122"/>
        <pc:sldMkLst>
          <pc:docMk/>
          <pc:sldMk cId="2872632890" sldId="289"/>
        </pc:sldMkLst>
        <pc:spChg chg="add mod">
          <ac:chgData name="XuMingle" userId="6accb246-f179-42e5-8cc4-2c1a8de5b234" providerId="ADAL" clId="{8A5C591F-671A-4F6C-B1D7-4690CD343DE4}" dt="2023-01-05T07:29:26.883" v="6122"/>
          <ac:spMkLst>
            <pc:docMk/>
            <pc:sldMk cId="2872632890" sldId="289"/>
            <ac:spMk id="5" creationId="{4EE287E6-2D23-657B-ACA9-C5E7DD9FCB0F}"/>
          </ac:spMkLst>
        </pc:spChg>
        <pc:picChg chg="add">
          <ac:chgData name="XuMingle" userId="6accb246-f179-42e5-8cc4-2c1a8de5b234" providerId="ADAL" clId="{8A5C591F-671A-4F6C-B1D7-4690CD343DE4}" dt="2023-01-05T07:29:20.877" v="6121"/>
          <ac:picMkLst>
            <pc:docMk/>
            <pc:sldMk cId="2872632890" sldId="289"/>
            <ac:picMk id="3074" creationId="{328FCC79-2B47-C172-4AE7-CA883C8961D6}"/>
          </ac:picMkLst>
        </pc:picChg>
      </pc:sldChg>
      <pc:sldChg chg="new del">
        <pc:chgData name="XuMingle" userId="6accb246-f179-42e5-8cc4-2c1a8de5b234" providerId="ADAL" clId="{8A5C591F-671A-4F6C-B1D7-4690CD343DE4}" dt="2023-01-05T07:36:33.871" v="6157" actId="680"/>
        <pc:sldMkLst>
          <pc:docMk/>
          <pc:sldMk cId="1540909897" sldId="290"/>
        </pc:sldMkLst>
      </pc:sldChg>
      <pc:sldChg chg="addSp delSp modSp add mod">
        <pc:chgData name="XuMingle" userId="6accb246-f179-42e5-8cc4-2c1a8de5b234" providerId="ADAL" clId="{8A5C591F-671A-4F6C-B1D7-4690CD343DE4}" dt="2023-01-05T08:23:30.310" v="7083" actId="20577"/>
        <pc:sldMkLst>
          <pc:docMk/>
          <pc:sldMk cId="4026984230" sldId="290"/>
        </pc:sldMkLst>
        <pc:spChg chg="mod">
          <ac:chgData name="XuMingle" userId="6accb246-f179-42e5-8cc4-2c1a8de5b234" providerId="ADAL" clId="{8A5C591F-671A-4F6C-B1D7-4690CD343DE4}" dt="2023-01-05T08:23:30.310" v="7083" actId="20577"/>
          <ac:spMkLst>
            <pc:docMk/>
            <pc:sldMk cId="4026984230" sldId="290"/>
            <ac:spMk id="4" creationId="{8D60EED5-808A-6946-D1C2-F9E8C1EC2457}"/>
          </ac:spMkLst>
        </pc:spChg>
        <pc:spChg chg="del">
          <ac:chgData name="XuMingle" userId="6accb246-f179-42e5-8cc4-2c1a8de5b234" providerId="ADAL" clId="{8A5C591F-671A-4F6C-B1D7-4690CD343DE4}" dt="2023-01-05T07:51:44.248" v="6491" actId="478"/>
          <ac:spMkLst>
            <pc:docMk/>
            <pc:sldMk cId="4026984230" sldId="290"/>
            <ac:spMk id="6" creationId="{5FC65B1A-A67A-D384-A957-12E0EA61AF50}"/>
          </ac:spMkLst>
        </pc:spChg>
        <pc:spChg chg="del">
          <ac:chgData name="XuMingle" userId="6accb246-f179-42e5-8cc4-2c1a8de5b234" providerId="ADAL" clId="{8A5C591F-671A-4F6C-B1D7-4690CD343DE4}" dt="2023-01-05T07:51:44.248" v="6491" actId="478"/>
          <ac:spMkLst>
            <pc:docMk/>
            <pc:sldMk cId="4026984230" sldId="290"/>
            <ac:spMk id="7" creationId="{D455FB21-3A75-D126-C6F5-7C8BB3303405}"/>
          </ac:spMkLst>
        </pc:spChg>
        <pc:spChg chg="add mod">
          <ac:chgData name="XuMingle" userId="6accb246-f179-42e5-8cc4-2c1a8de5b234" providerId="ADAL" clId="{8A5C591F-671A-4F6C-B1D7-4690CD343DE4}" dt="2023-01-05T08:11:28.632" v="7064" actId="20577"/>
          <ac:spMkLst>
            <pc:docMk/>
            <pc:sldMk cId="4026984230" sldId="290"/>
            <ac:spMk id="10" creationId="{B82475BE-A695-6DBB-DE7C-3E917520B1E3}"/>
          </ac:spMkLst>
        </pc:spChg>
        <pc:picChg chg="add del mod">
          <ac:chgData name="XuMingle" userId="6accb246-f179-42e5-8cc4-2c1a8de5b234" providerId="ADAL" clId="{8A5C591F-671A-4F6C-B1D7-4690CD343DE4}" dt="2023-01-05T07:52:08.442" v="6498" actId="21"/>
          <ac:picMkLst>
            <pc:docMk/>
            <pc:sldMk cId="4026984230" sldId="290"/>
            <ac:picMk id="2" creationId="{55ED8C1C-B826-11B2-C0FD-B5AC20FDA5A4}"/>
          </ac:picMkLst>
        </pc:picChg>
        <pc:picChg chg="del">
          <ac:chgData name="XuMingle" userId="6accb246-f179-42e5-8cc4-2c1a8de5b234" providerId="ADAL" clId="{8A5C591F-671A-4F6C-B1D7-4690CD343DE4}" dt="2023-01-05T07:51:44.248" v="6491" actId="478"/>
          <ac:picMkLst>
            <pc:docMk/>
            <pc:sldMk cId="4026984230" sldId="290"/>
            <ac:picMk id="5" creationId="{26FCAB1E-C7A5-F7B1-3984-DA0622B0E300}"/>
          </ac:picMkLst>
        </pc:picChg>
        <pc:picChg chg="add mod">
          <ac:chgData name="XuMingle" userId="6accb246-f179-42e5-8cc4-2c1a8de5b234" providerId="ADAL" clId="{8A5C591F-671A-4F6C-B1D7-4690CD343DE4}" dt="2023-01-05T08:10:39.760" v="7019" actId="12788"/>
          <ac:picMkLst>
            <pc:docMk/>
            <pc:sldMk cId="4026984230" sldId="290"/>
            <ac:picMk id="9" creationId="{89F43C15-68E1-6644-1888-E2BC696F129D}"/>
          </ac:picMkLst>
        </pc:picChg>
      </pc:sldChg>
      <pc:sldChg chg="addSp delSp modSp add mod">
        <pc:chgData name="XuMingle" userId="6accb246-f179-42e5-8cc4-2c1a8de5b234" providerId="ADAL" clId="{8A5C591F-671A-4F6C-B1D7-4690CD343DE4}" dt="2023-01-05T08:02:54.055" v="7013" actId="1076"/>
        <pc:sldMkLst>
          <pc:docMk/>
          <pc:sldMk cId="4114141911" sldId="291"/>
        </pc:sldMkLst>
        <pc:spChg chg="mod">
          <ac:chgData name="XuMingle" userId="6accb246-f179-42e5-8cc4-2c1a8de5b234" providerId="ADAL" clId="{8A5C591F-671A-4F6C-B1D7-4690CD343DE4}" dt="2023-01-05T07:57:00.208" v="6540" actId="20577"/>
          <ac:spMkLst>
            <pc:docMk/>
            <pc:sldMk cId="4114141911" sldId="291"/>
            <ac:spMk id="4" creationId="{8D60EED5-808A-6946-D1C2-F9E8C1EC2457}"/>
          </ac:spMkLst>
        </pc:spChg>
        <pc:spChg chg="mod">
          <ac:chgData name="XuMingle" userId="6accb246-f179-42e5-8cc4-2c1a8de5b234" providerId="ADAL" clId="{8A5C591F-671A-4F6C-B1D7-4690CD343DE4}" dt="2023-01-05T08:00:18.077" v="6795" actId="20577"/>
          <ac:spMkLst>
            <pc:docMk/>
            <pc:sldMk cId="4114141911" sldId="291"/>
            <ac:spMk id="6" creationId="{5FC65B1A-A67A-D384-A957-12E0EA61AF50}"/>
          </ac:spMkLst>
        </pc:spChg>
        <pc:spChg chg="del">
          <ac:chgData name="XuMingle" userId="6accb246-f179-42e5-8cc4-2c1a8de5b234" providerId="ADAL" clId="{8A5C591F-671A-4F6C-B1D7-4690CD343DE4}" dt="2023-01-05T07:56:53.396" v="6531" actId="478"/>
          <ac:spMkLst>
            <pc:docMk/>
            <pc:sldMk cId="4114141911" sldId="291"/>
            <ac:spMk id="7" creationId="{D455FB21-3A75-D126-C6F5-7C8BB3303405}"/>
          </ac:spMkLst>
        </pc:spChg>
        <pc:spChg chg="add mod">
          <ac:chgData name="XuMingle" userId="6accb246-f179-42e5-8cc4-2c1a8de5b234" providerId="ADAL" clId="{8A5C591F-671A-4F6C-B1D7-4690CD343DE4}" dt="2023-01-05T08:01:59.298" v="6995" actId="20577"/>
          <ac:spMkLst>
            <pc:docMk/>
            <pc:sldMk cId="4114141911" sldId="291"/>
            <ac:spMk id="8" creationId="{226DA0A2-99D5-9E6B-93FE-AD15859DD961}"/>
          </ac:spMkLst>
        </pc:spChg>
        <pc:picChg chg="add mod">
          <ac:chgData name="XuMingle" userId="6accb246-f179-42e5-8cc4-2c1a8de5b234" providerId="ADAL" clId="{8A5C591F-671A-4F6C-B1D7-4690CD343DE4}" dt="2023-01-05T08:00:20.951" v="6796" actId="1076"/>
          <ac:picMkLst>
            <pc:docMk/>
            <pc:sldMk cId="4114141911" sldId="291"/>
            <ac:picMk id="2" creationId="{CE34B745-B8CD-6BE3-9BAA-65A258744085}"/>
          </ac:picMkLst>
        </pc:picChg>
        <pc:picChg chg="del">
          <ac:chgData name="XuMingle" userId="6accb246-f179-42e5-8cc4-2c1a8de5b234" providerId="ADAL" clId="{8A5C591F-671A-4F6C-B1D7-4690CD343DE4}" dt="2023-01-05T07:56:51.267" v="6530" actId="478"/>
          <ac:picMkLst>
            <pc:docMk/>
            <pc:sldMk cId="4114141911" sldId="291"/>
            <ac:picMk id="5" creationId="{26FCAB1E-C7A5-F7B1-3984-DA0622B0E300}"/>
          </ac:picMkLst>
        </pc:picChg>
        <pc:picChg chg="add del mod modCrop">
          <ac:chgData name="XuMingle" userId="6accb246-f179-42e5-8cc4-2c1a8de5b234" providerId="ADAL" clId="{8A5C591F-671A-4F6C-B1D7-4690CD343DE4}" dt="2023-01-05T08:02:50.788" v="7012" actId="478"/>
          <ac:picMkLst>
            <pc:docMk/>
            <pc:sldMk cId="4114141911" sldId="291"/>
            <ac:picMk id="9" creationId="{3F4988CA-B788-5C7B-8A59-410A40481E0C}"/>
          </ac:picMkLst>
        </pc:picChg>
        <pc:picChg chg="add del mod modCrop">
          <ac:chgData name="XuMingle" userId="6accb246-f179-42e5-8cc4-2c1a8de5b234" providerId="ADAL" clId="{8A5C591F-671A-4F6C-B1D7-4690CD343DE4}" dt="2023-01-05T08:02:43.151" v="7006" actId="478"/>
          <ac:picMkLst>
            <pc:docMk/>
            <pc:sldMk cId="4114141911" sldId="291"/>
            <ac:picMk id="10" creationId="{FDD7ED54-820B-2741-060F-5DB5D0DC97AE}"/>
          </ac:picMkLst>
        </pc:picChg>
        <pc:picChg chg="del">
          <ac:chgData name="XuMingle" userId="6accb246-f179-42e5-8cc4-2c1a8de5b234" providerId="ADAL" clId="{8A5C591F-671A-4F6C-B1D7-4690CD343DE4}" dt="2023-01-05T07:56:46.112" v="6529" actId="478"/>
          <ac:picMkLst>
            <pc:docMk/>
            <pc:sldMk cId="4114141911" sldId="291"/>
            <ac:picMk id="11" creationId="{ABCD8A21-DB2B-9806-7FEF-63A895C8EC0A}"/>
          </ac:picMkLst>
        </pc:picChg>
        <pc:picChg chg="add mod">
          <ac:chgData name="XuMingle" userId="6accb246-f179-42e5-8cc4-2c1a8de5b234" providerId="ADAL" clId="{8A5C591F-671A-4F6C-B1D7-4690CD343DE4}" dt="2023-01-05T08:02:54.055" v="7013" actId="1076"/>
          <ac:picMkLst>
            <pc:docMk/>
            <pc:sldMk cId="4114141911" sldId="291"/>
            <ac:picMk id="12" creationId="{6C34D508-EFE3-C17C-6B76-FCD455C26698}"/>
          </ac:picMkLst>
        </pc:picChg>
      </pc:sldChg>
      <pc:sldChg chg="addSp delSp modSp new mod">
        <pc:chgData name="XuMingle" userId="6accb246-f179-42e5-8cc4-2c1a8de5b234" providerId="ADAL" clId="{8A5C591F-671A-4F6C-B1D7-4690CD343DE4}" dt="2023-01-05T08:27:31.621" v="7212" actId="1076"/>
        <pc:sldMkLst>
          <pc:docMk/>
          <pc:sldMk cId="215312082" sldId="292"/>
        </pc:sldMkLst>
        <pc:spChg chg="del">
          <ac:chgData name="XuMingle" userId="6accb246-f179-42e5-8cc4-2c1a8de5b234" providerId="ADAL" clId="{8A5C591F-671A-4F6C-B1D7-4690CD343DE4}" dt="2023-01-05T08:23:56.599" v="7085" actId="478"/>
          <ac:spMkLst>
            <pc:docMk/>
            <pc:sldMk cId="215312082" sldId="292"/>
            <ac:spMk id="2" creationId="{AB5FBAE7-7FB6-5D34-E95A-4D853499A132}"/>
          </ac:spMkLst>
        </pc:spChg>
        <pc:spChg chg="mod">
          <ac:chgData name="XuMingle" userId="6accb246-f179-42e5-8cc4-2c1a8de5b234" providerId="ADAL" clId="{8A5C591F-671A-4F6C-B1D7-4690CD343DE4}" dt="2023-01-05T08:24:40.313" v="7136" actId="20577"/>
          <ac:spMkLst>
            <pc:docMk/>
            <pc:sldMk cId="215312082" sldId="292"/>
            <ac:spMk id="4" creationId="{982C4D1D-B665-0861-7713-10BAE2CF876D}"/>
          </ac:spMkLst>
        </pc:spChg>
        <pc:spChg chg="add mod">
          <ac:chgData name="XuMingle" userId="6accb246-f179-42e5-8cc4-2c1a8de5b234" providerId="ADAL" clId="{8A5C591F-671A-4F6C-B1D7-4690CD343DE4}" dt="2023-01-05T08:27:04.326" v="7208" actId="20577"/>
          <ac:spMkLst>
            <pc:docMk/>
            <pc:sldMk cId="215312082" sldId="292"/>
            <ac:spMk id="7" creationId="{6032CC04-5718-FAF5-D1C4-CADDE08E3A91}"/>
          </ac:spMkLst>
        </pc:spChg>
        <pc:picChg chg="add mod">
          <ac:chgData name="XuMingle" userId="6accb246-f179-42e5-8cc4-2c1a8de5b234" providerId="ADAL" clId="{8A5C591F-671A-4F6C-B1D7-4690CD343DE4}" dt="2023-01-05T08:27:06.614" v="7209" actId="1076"/>
          <ac:picMkLst>
            <pc:docMk/>
            <pc:sldMk cId="215312082" sldId="292"/>
            <ac:picMk id="6" creationId="{6203543C-95F7-3C93-3CF0-F1C4B81C2832}"/>
          </ac:picMkLst>
        </pc:picChg>
        <pc:picChg chg="add mod">
          <ac:chgData name="XuMingle" userId="6accb246-f179-42e5-8cc4-2c1a8de5b234" providerId="ADAL" clId="{8A5C591F-671A-4F6C-B1D7-4690CD343DE4}" dt="2023-01-05T08:27:31.621" v="7212" actId="1076"/>
          <ac:picMkLst>
            <pc:docMk/>
            <pc:sldMk cId="215312082" sldId="292"/>
            <ac:picMk id="9" creationId="{DB7C94DA-B1CF-7AFC-9ABD-3A1564552A24}"/>
          </ac:picMkLst>
        </pc:picChg>
      </pc:sldChg>
      <pc:sldChg chg="addSp delSp modSp add mod">
        <pc:chgData name="XuMingle" userId="6accb246-f179-42e5-8cc4-2c1a8de5b234" providerId="ADAL" clId="{8A5C591F-671A-4F6C-B1D7-4690CD343DE4}" dt="2023-01-05T08:31:07.804" v="7266" actId="20577"/>
        <pc:sldMkLst>
          <pc:docMk/>
          <pc:sldMk cId="280346536" sldId="293"/>
        </pc:sldMkLst>
        <pc:spChg chg="mod">
          <ac:chgData name="XuMingle" userId="6accb246-f179-42e5-8cc4-2c1a8de5b234" providerId="ADAL" clId="{8A5C591F-671A-4F6C-B1D7-4690CD343DE4}" dt="2023-01-05T08:28:17.622" v="7225" actId="20577"/>
          <ac:spMkLst>
            <pc:docMk/>
            <pc:sldMk cId="280346536" sldId="293"/>
            <ac:spMk id="4" creationId="{982C4D1D-B665-0861-7713-10BAE2CF876D}"/>
          </ac:spMkLst>
        </pc:spChg>
        <pc:spChg chg="mod">
          <ac:chgData name="XuMingle" userId="6accb246-f179-42e5-8cc4-2c1a8de5b234" providerId="ADAL" clId="{8A5C591F-671A-4F6C-B1D7-4690CD343DE4}" dt="2023-01-05T08:31:07.804" v="7266" actId="20577"/>
          <ac:spMkLst>
            <pc:docMk/>
            <pc:sldMk cId="280346536" sldId="293"/>
            <ac:spMk id="7" creationId="{6032CC04-5718-FAF5-D1C4-CADDE08E3A91}"/>
          </ac:spMkLst>
        </pc:spChg>
        <pc:picChg chg="add mod">
          <ac:chgData name="XuMingle" userId="6accb246-f179-42e5-8cc4-2c1a8de5b234" providerId="ADAL" clId="{8A5C591F-671A-4F6C-B1D7-4690CD343DE4}" dt="2023-01-05T08:30:50.486" v="7230" actId="1076"/>
          <ac:picMkLst>
            <pc:docMk/>
            <pc:sldMk cId="280346536" sldId="293"/>
            <ac:picMk id="5" creationId="{DCC1AA96-531D-9AFD-3C4F-B9A7435F17C1}"/>
          </ac:picMkLst>
        </pc:picChg>
        <pc:picChg chg="del">
          <ac:chgData name="XuMingle" userId="6accb246-f179-42e5-8cc4-2c1a8de5b234" providerId="ADAL" clId="{8A5C591F-671A-4F6C-B1D7-4690CD343DE4}" dt="2023-01-05T08:28:12.990" v="7215" actId="478"/>
          <ac:picMkLst>
            <pc:docMk/>
            <pc:sldMk cId="280346536" sldId="293"/>
            <ac:picMk id="6" creationId="{6203543C-95F7-3C93-3CF0-F1C4B81C2832}"/>
          </ac:picMkLst>
        </pc:picChg>
        <pc:picChg chg="del">
          <ac:chgData name="XuMingle" userId="6accb246-f179-42e5-8cc4-2c1a8de5b234" providerId="ADAL" clId="{8A5C591F-671A-4F6C-B1D7-4690CD343DE4}" dt="2023-01-05T08:28:11.674" v="7214" actId="478"/>
          <ac:picMkLst>
            <pc:docMk/>
            <pc:sldMk cId="280346536" sldId="293"/>
            <ac:picMk id="9" creationId="{DB7C94DA-B1CF-7AFC-9ABD-3A1564552A24}"/>
          </ac:picMkLst>
        </pc:picChg>
      </pc:sldChg>
      <pc:sldChg chg="addSp delSp modSp add mod">
        <pc:chgData name="XuMingle" userId="6accb246-f179-42e5-8cc4-2c1a8de5b234" providerId="ADAL" clId="{8A5C591F-671A-4F6C-B1D7-4690CD343DE4}" dt="2023-01-05T08:35:48.518" v="7354" actId="20577"/>
        <pc:sldMkLst>
          <pc:docMk/>
          <pc:sldMk cId="1483469843" sldId="294"/>
        </pc:sldMkLst>
        <pc:spChg chg="mod">
          <ac:chgData name="XuMingle" userId="6accb246-f179-42e5-8cc4-2c1a8de5b234" providerId="ADAL" clId="{8A5C591F-671A-4F6C-B1D7-4690CD343DE4}" dt="2023-01-05T08:35:48.518" v="7354" actId="20577"/>
          <ac:spMkLst>
            <pc:docMk/>
            <pc:sldMk cId="1483469843" sldId="294"/>
            <ac:spMk id="4" creationId="{982C4D1D-B665-0861-7713-10BAE2CF876D}"/>
          </ac:spMkLst>
        </pc:spChg>
        <pc:spChg chg="del">
          <ac:chgData name="XuMingle" userId="6accb246-f179-42e5-8cc4-2c1a8de5b234" providerId="ADAL" clId="{8A5C591F-671A-4F6C-B1D7-4690CD343DE4}" dt="2023-01-05T08:35:35.807" v="7345" actId="478"/>
          <ac:spMkLst>
            <pc:docMk/>
            <pc:sldMk cId="1483469843" sldId="294"/>
            <ac:spMk id="7" creationId="{6032CC04-5718-FAF5-D1C4-CADDE08E3A91}"/>
          </ac:spMkLst>
        </pc:spChg>
        <pc:picChg chg="add mod">
          <ac:chgData name="XuMingle" userId="6accb246-f179-42e5-8cc4-2c1a8de5b234" providerId="ADAL" clId="{8A5C591F-671A-4F6C-B1D7-4690CD343DE4}" dt="2023-01-05T08:35:39.087" v="7347" actId="12788"/>
          <ac:picMkLst>
            <pc:docMk/>
            <pc:sldMk cId="1483469843" sldId="294"/>
            <ac:picMk id="5" creationId="{37342509-7097-8D34-D429-4A7ECBE7C727}"/>
          </ac:picMkLst>
        </pc:picChg>
      </pc:sldChg>
      <pc:sldChg chg="addSp delSp modSp add mod">
        <pc:chgData name="XuMingle" userId="6accb246-f179-42e5-8cc4-2c1a8de5b234" providerId="ADAL" clId="{8A5C591F-671A-4F6C-B1D7-4690CD343DE4}" dt="2023-01-05T08:36:04.645" v="7363" actId="1076"/>
        <pc:sldMkLst>
          <pc:docMk/>
          <pc:sldMk cId="647776" sldId="295"/>
        </pc:sldMkLst>
        <pc:spChg chg="mod">
          <ac:chgData name="XuMingle" userId="6accb246-f179-42e5-8cc4-2c1a8de5b234" providerId="ADAL" clId="{8A5C591F-671A-4F6C-B1D7-4690CD343DE4}" dt="2023-01-05T08:35:56.283" v="7360" actId="20577"/>
          <ac:spMkLst>
            <pc:docMk/>
            <pc:sldMk cId="647776" sldId="295"/>
            <ac:spMk id="4" creationId="{982C4D1D-B665-0861-7713-10BAE2CF876D}"/>
          </ac:spMkLst>
        </pc:spChg>
        <pc:spChg chg="del">
          <ac:chgData name="XuMingle" userId="6accb246-f179-42e5-8cc4-2c1a8de5b234" providerId="ADAL" clId="{8A5C591F-671A-4F6C-B1D7-4690CD343DE4}" dt="2023-01-05T08:36:03.005" v="7362" actId="478"/>
          <ac:spMkLst>
            <pc:docMk/>
            <pc:sldMk cId="647776" sldId="295"/>
            <ac:spMk id="7" creationId="{6032CC04-5718-FAF5-D1C4-CADDE08E3A91}"/>
          </ac:spMkLst>
        </pc:spChg>
        <pc:picChg chg="add mod">
          <ac:chgData name="XuMingle" userId="6accb246-f179-42e5-8cc4-2c1a8de5b234" providerId="ADAL" clId="{8A5C591F-671A-4F6C-B1D7-4690CD343DE4}" dt="2023-01-05T08:36:04.645" v="7363" actId="1076"/>
          <ac:picMkLst>
            <pc:docMk/>
            <pc:sldMk cId="647776" sldId="295"/>
            <ac:picMk id="5" creationId="{F9E77960-B5A0-5AB2-CE75-6DC4CC3CF4A6}"/>
          </ac:picMkLst>
        </pc:picChg>
      </pc:sldChg>
      <pc:sldChg chg="addSp delSp modSp add mod">
        <pc:chgData name="XuMingle" userId="6accb246-f179-42e5-8cc4-2c1a8de5b234" providerId="ADAL" clId="{8A5C591F-671A-4F6C-B1D7-4690CD343DE4}" dt="2023-01-05T08:42:25.829" v="7465" actId="1076"/>
        <pc:sldMkLst>
          <pc:docMk/>
          <pc:sldMk cId="3378567960" sldId="296"/>
        </pc:sldMkLst>
        <pc:spChg chg="mod">
          <ac:chgData name="XuMingle" userId="6accb246-f179-42e5-8cc4-2c1a8de5b234" providerId="ADAL" clId="{8A5C591F-671A-4F6C-B1D7-4690CD343DE4}" dt="2023-01-05T08:40:24.037" v="7450" actId="20577"/>
          <ac:spMkLst>
            <pc:docMk/>
            <pc:sldMk cId="3378567960" sldId="296"/>
            <ac:spMk id="4" creationId="{982C4D1D-B665-0861-7713-10BAE2CF876D}"/>
          </ac:spMkLst>
        </pc:spChg>
        <pc:spChg chg="del">
          <ac:chgData name="XuMingle" userId="6accb246-f179-42e5-8cc4-2c1a8de5b234" providerId="ADAL" clId="{8A5C591F-671A-4F6C-B1D7-4690CD343DE4}" dt="2023-01-05T08:36:35.545" v="7407" actId="478"/>
          <ac:spMkLst>
            <pc:docMk/>
            <pc:sldMk cId="3378567960" sldId="296"/>
            <ac:spMk id="7" creationId="{6032CC04-5718-FAF5-D1C4-CADDE08E3A91}"/>
          </ac:spMkLst>
        </pc:spChg>
        <pc:picChg chg="del">
          <ac:chgData name="XuMingle" userId="6accb246-f179-42e5-8cc4-2c1a8de5b234" providerId="ADAL" clId="{8A5C591F-671A-4F6C-B1D7-4690CD343DE4}" dt="2023-01-05T08:36:06.967" v="7364" actId="478"/>
          <ac:picMkLst>
            <pc:docMk/>
            <pc:sldMk cId="3378567960" sldId="296"/>
            <ac:picMk id="5" creationId="{F9E77960-B5A0-5AB2-CE75-6DC4CC3CF4A6}"/>
          </ac:picMkLst>
        </pc:picChg>
        <pc:picChg chg="add mod">
          <ac:chgData name="XuMingle" userId="6accb246-f179-42e5-8cc4-2c1a8de5b234" providerId="ADAL" clId="{8A5C591F-671A-4F6C-B1D7-4690CD343DE4}" dt="2023-01-05T08:41:04.301" v="7460" actId="1076"/>
          <ac:picMkLst>
            <pc:docMk/>
            <pc:sldMk cId="3378567960" sldId="296"/>
            <ac:picMk id="6" creationId="{38747816-653F-E346-08E0-EFF39CF4B84A}"/>
          </ac:picMkLst>
        </pc:picChg>
        <pc:picChg chg="add del mod">
          <ac:chgData name="XuMingle" userId="6accb246-f179-42e5-8cc4-2c1a8de5b234" providerId="ADAL" clId="{8A5C591F-671A-4F6C-B1D7-4690CD343DE4}" dt="2023-01-05T08:39:35.034" v="7424" actId="21"/>
          <ac:picMkLst>
            <pc:docMk/>
            <pc:sldMk cId="3378567960" sldId="296"/>
            <ac:picMk id="9" creationId="{FF4C583F-82E4-752C-A5B3-814FDE4CC71A}"/>
          </ac:picMkLst>
        </pc:picChg>
        <pc:picChg chg="add mod">
          <ac:chgData name="XuMingle" userId="6accb246-f179-42e5-8cc4-2c1a8de5b234" providerId="ADAL" clId="{8A5C591F-671A-4F6C-B1D7-4690CD343DE4}" dt="2023-01-05T08:41:02.501" v="7459" actId="1076"/>
          <ac:picMkLst>
            <pc:docMk/>
            <pc:sldMk cId="3378567960" sldId="296"/>
            <ac:picMk id="11" creationId="{F64B9DBE-BF53-1EA5-ACF2-AE4AAA6FC81F}"/>
          </ac:picMkLst>
        </pc:picChg>
        <pc:picChg chg="add mod">
          <ac:chgData name="XuMingle" userId="6accb246-f179-42e5-8cc4-2c1a8de5b234" providerId="ADAL" clId="{8A5C591F-671A-4F6C-B1D7-4690CD343DE4}" dt="2023-01-05T08:42:25.829" v="7465" actId="1076"/>
          <ac:picMkLst>
            <pc:docMk/>
            <pc:sldMk cId="3378567960" sldId="296"/>
            <ac:picMk id="13" creationId="{C135D72D-F7B8-369A-4D55-913499FBC7B2}"/>
          </ac:picMkLst>
        </pc:picChg>
      </pc:sldChg>
      <pc:sldChg chg="addSp delSp modSp add mod">
        <pc:chgData name="XuMingle" userId="6accb246-f179-42e5-8cc4-2c1a8de5b234" providerId="ADAL" clId="{8A5C591F-671A-4F6C-B1D7-4690CD343DE4}" dt="2023-01-05T08:44:44.351" v="7498" actId="12788"/>
        <pc:sldMkLst>
          <pc:docMk/>
          <pc:sldMk cId="784934441" sldId="297"/>
        </pc:sldMkLst>
        <pc:spChg chg="mod">
          <ac:chgData name="XuMingle" userId="6accb246-f179-42e5-8cc4-2c1a8de5b234" providerId="ADAL" clId="{8A5C591F-671A-4F6C-B1D7-4690CD343DE4}" dt="2023-01-05T08:44:38.130" v="7494" actId="20577"/>
          <ac:spMkLst>
            <pc:docMk/>
            <pc:sldMk cId="784934441" sldId="297"/>
            <ac:spMk id="4" creationId="{982C4D1D-B665-0861-7713-10BAE2CF876D}"/>
          </ac:spMkLst>
        </pc:spChg>
        <pc:spChg chg="del">
          <ac:chgData name="XuMingle" userId="6accb246-f179-42e5-8cc4-2c1a8de5b234" providerId="ADAL" clId="{8A5C591F-671A-4F6C-B1D7-4690CD343DE4}" dt="2023-01-05T08:44:02.433" v="7469" actId="478"/>
          <ac:spMkLst>
            <pc:docMk/>
            <pc:sldMk cId="784934441" sldId="297"/>
            <ac:spMk id="7" creationId="{6032CC04-5718-FAF5-D1C4-CADDE08E3A91}"/>
          </ac:spMkLst>
        </pc:spChg>
        <pc:picChg chg="add mod">
          <ac:chgData name="XuMingle" userId="6accb246-f179-42e5-8cc4-2c1a8de5b234" providerId="ADAL" clId="{8A5C591F-671A-4F6C-B1D7-4690CD343DE4}" dt="2023-01-05T08:44:33.157" v="7478" actId="1076"/>
          <ac:picMkLst>
            <pc:docMk/>
            <pc:sldMk cId="784934441" sldId="297"/>
            <ac:picMk id="5" creationId="{0C59DCD9-064C-0251-7BC3-9CD4180EC677}"/>
          </ac:picMkLst>
        </pc:picChg>
        <pc:picChg chg="add mod">
          <ac:chgData name="XuMingle" userId="6accb246-f179-42e5-8cc4-2c1a8de5b234" providerId="ADAL" clId="{8A5C591F-671A-4F6C-B1D7-4690CD343DE4}" dt="2023-01-05T08:44:44.351" v="7498" actId="12788"/>
          <ac:picMkLst>
            <pc:docMk/>
            <pc:sldMk cId="784934441" sldId="297"/>
            <ac:picMk id="8" creationId="{D3F06935-A719-55D0-63C1-37BDF9BBC7F2}"/>
          </ac:picMkLst>
        </pc:picChg>
      </pc:sldChg>
      <pc:sldChg chg="addSp delSp modSp add mod">
        <pc:chgData name="XuMingle" userId="6accb246-f179-42e5-8cc4-2c1a8de5b234" providerId="ADAL" clId="{8A5C591F-671A-4F6C-B1D7-4690CD343DE4}" dt="2023-01-05T08:42:18.525" v="7462" actId="1076"/>
        <pc:sldMkLst>
          <pc:docMk/>
          <pc:sldMk cId="1643709222" sldId="298"/>
        </pc:sldMkLst>
        <pc:spChg chg="mod">
          <ac:chgData name="XuMingle" userId="6accb246-f179-42e5-8cc4-2c1a8de5b234" providerId="ADAL" clId="{8A5C591F-671A-4F6C-B1D7-4690CD343DE4}" dt="2023-01-05T08:40:29.380" v="7455" actId="20577"/>
          <ac:spMkLst>
            <pc:docMk/>
            <pc:sldMk cId="1643709222" sldId="298"/>
            <ac:spMk id="4" creationId="{982C4D1D-B665-0861-7713-10BAE2CF876D}"/>
          </ac:spMkLst>
        </pc:spChg>
        <pc:picChg chg="add mod">
          <ac:chgData name="XuMingle" userId="6accb246-f179-42e5-8cc4-2c1a8de5b234" providerId="ADAL" clId="{8A5C591F-671A-4F6C-B1D7-4690CD343DE4}" dt="2023-01-05T08:42:18.525" v="7462" actId="1076"/>
          <ac:picMkLst>
            <pc:docMk/>
            <pc:sldMk cId="1643709222" sldId="298"/>
            <ac:picMk id="5" creationId="{756B6F95-0102-D167-AB3E-524D9485C39A}"/>
          </ac:picMkLst>
        </pc:picChg>
        <pc:picChg chg="del">
          <ac:chgData name="XuMingle" userId="6accb246-f179-42e5-8cc4-2c1a8de5b234" providerId="ADAL" clId="{8A5C591F-671A-4F6C-B1D7-4690CD343DE4}" dt="2023-01-05T08:39:39.536" v="7426" actId="478"/>
          <ac:picMkLst>
            <pc:docMk/>
            <pc:sldMk cId="1643709222" sldId="298"/>
            <ac:picMk id="6" creationId="{38747816-653F-E346-08E0-EFF39CF4B84A}"/>
          </ac:picMkLst>
        </pc:picChg>
      </pc:sldChg>
      <pc:sldChg chg="add del">
        <pc:chgData name="XuMingle" userId="6accb246-f179-42e5-8cc4-2c1a8de5b234" providerId="ADAL" clId="{8A5C591F-671A-4F6C-B1D7-4690CD343DE4}" dt="2023-01-05T08:47:06.453" v="7500" actId="2890"/>
        <pc:sldMkLst>
          <pc:docMk/>
          <pc:sldMk cId="2777832963" sldId="299"/>
        </pc:sldMkLst>
      </pc:sldChg>
      <pc:sldChg chg="addSp delSp modSp new mod">
        <pc:chgData name="XuMingle" userId="6accb246-f179-42e5-8cc4-2c1a8de5b234" providerId="ADAL" clId="{8A5C591F-671A-4F6C-B1D7-4690CD343DE4}" dt="2023-01-05T08:59:34.879" v="8023" actId="207"/>
        <pc:sldMkLst>
          <pc:docMk/>
          <pc:sldMk cId="3211365033" sldId="299"/>
        </pc:sldMkLst>
        <pc:spChg chg="del">
          <ac:chgData name="XuMingle" userId="6accb246-f179-42e5-8cc4-2c1a8de5b234" providerId="ADAL" clId="{8A5C591F-671A-4F6C-B1D7-4690CD343DE4}" dt="2023-01-05T08:47:26.177" v="7514" actId="478"/>
          <ac:spMkLst>
            <pc:docMk/>
            <pc:sldMk cId="3211365033" sldId="299"/>
            <ac:spMk id="2" creationId="{C9F8DE03-05DF-A437-D6F0-07FBF5866A3B}"/>
          </ac:spMkLst>
        </pc:spChg>
        <pc:spChg chg="mod">
          <ac:chgData name="XuMingle" userId="6accb246-f179-42e5-8cc4-2c1a8de5b234" providerId="ADAL" clId="{8A5C591F-671A-4F6C-B1D7-4690CD343DE4}" dt="2023-01-05T08:47:16.782" v="7513" actId="20577"/>
          <ac:spMkLst>
            <pc:docMk/>
            <pc:sldMk cId="3211365033" sldId="299"/>
            <ac:spMk id="4" creationId="{3E572F3D-E33E-385C-BDDF-8013F6EEF4AE}"/>
          </ac:spMkLst>
        </pc:spChg>
        <pc:spChg chg="add mod">
          <ac:chgData name="XuMingle" userId="6accb246-f179-42e5-8cc4-2c1a8de5b234" providerId="ADAL" clId="{8A5C591F-671A-4F6C-B1D7-4690CD343DE4}" dt="2023-01-05T08:56:29.222" v="7847" actId="1076"/>
          <ac:spMkLst>
            <pc:docMk/>
            <pc:sldMk cId="3211365033" sldId="299"/>
            <ac:spMk id="5" creationId="{3B7B85D0-9D62-AE9B-0855-BD2BF08409DB}"/>
          </ac:spMkLst>
        </pc:spChg>
        <pc:spChg chg="add mod">
          <ac:chgData name="XuMingle" userId="6accb246-f179-42e5-8cc4-2c1a8de5b234" providerId="ADAL" clId="{8A5C591F-671A-4F6C-B1D7-4690CD343DE4}" dt="2023-01-05T08:57:58.105" v="7976" actId="6549"/>
          <ac:spMkLst>
            <pc:docMk/>
            <pc:sldMk cId="3211365033" sldId="299"/>
            <ac:spMk id="6" creationId="{C4CAE130-5FD3-E565-8BC9-6C190E2B8279}"/>
          </ac:spMkLst>
        </pc:spChg>
        <pc:spChg chg="add mod">
          <ac:chgData name="XuMingle" userId="6accb246-f179-42e5-8cc4-2c1a8de5b234" providerId="ADAL" clId="{8A5C591F-671A-4F6C-B1D7-4690CD343DE4}" dt="2023-01-05T08:56:29.222" v="7847" actId="1076"/>
          <ac:spMkLst>
            <pc:docMk/>
            <pc:sldMk cId="3211365033" sldId="299"/>
            <ac:spMk id="7" creationId="{21DDDA86-77D3-834F-0C2B-6C13A2114534}"/>
          </ac:spMkLst>
        </pc:spChg>
        <pc:spChg chg="add mod">
          <ac:chgData name="XuMingle" userId="6accb246-f179-42e5-8cc4-2c1a8de5b234" providerId="ADAL" clId="{8A5C591F-671A-4F6C-B1D7-4690CD343DE4}" dt="2023-01-05T08:56:29.222" v="7847" actId="1076"/>
          <ac:spMkLst>
            <pc:docMk/>
            <pc:sldMk cId="3211365033" sldId="299"/>
            <ac:spMk id="8" creationId="{96BD00D6-7B8C-E73C-0481-E49790CCE429}"/>
          </ac:spMkLst>
        </pc:spChg>
        <pc:spChg chg="add mod">
          <ac:chgData name="XuMingle" userId="6accb246-f179-42e5-8cc4-2c1a8de5b234" providerId="ADAL" clId="{8A5C591F-671A-4F6C-B1D7-4690CD343DE4}" dt="2023-01-05T08:56:33.085" v="7848" actId="1076"/>
          <ac:spMkLst>
            <pc:docMk/>
            <pc:sldMk cId="3211365033" sldId="299"/>
            <ac:spMk id="9" creationId="{87175E6C-C0E5-FAD8-61D3-51946E02B42F}"/>
          </ac:spMkLst>
        </pc:spChg>
        <pc:spChg chg="add mod">
          <ac:chgData name="XuMingle" userId="6accb246-f179-42e5-8cc4-2c1a8de5b234" providerId="ADAL" clId="{8A5C591F-671A-4F6C-B1D7-4690CD343DE4}" dt="2023-01-05T08:56:45.080" v="7849" actId="207"/>
          <ac:spMkLst>
            <pc:docMk/>
            <pc:sldMk cId="3211365033" sldId="299"/>
            <ac:spMk id="10" creationId="{CD613CCB-987E-72A2-7BCB-D91EF51AF630}"/>
          </ac:spMkLst>
        </pc:spChg>
        <pc:spChg chg="add mod">
          <ac:chgData name="XuMingle" userId="6accb246-f179-42e5-8cc4-2c1a8de5b234" providerId="ADAL" clId="{8A5C591F-671A-4F6C-B1D7-4690CD343DE4}" dt="2023-01-05T08:59:34.879" v="8023" actId="207"/>
          <ac:spMkLst>
            <pc:docMk/>
            <pc:sldMk cId="3211365033" sldId="299"/>
            <ac:spMk id="11" creationId="{C5B6CFC0-FE5C-4186-24F6-CBE172FBCB23}"/>
          </ac:spMkLst>
        </pc:spChg>
        <pc:spChg chg="add mod">
          <ac:chgData name="XuMingle" userId="6accb246-f179-42e5-8cc4-2c1a8de5b234" providerId="ADAL" clId="{8A5C591F-671A-4F6C-B1D7-4690CD343DE4}" dt="2023-01-05T08:56:33.085" v="7848" actId="1076"/>
          <ac:spMkLst>
            <pc:docMk/>
            <pc:sldMk cId="3211365033" sldId="299"/>
            <ac:spMk id="12" creationId="{6D81FA3B-8F59-C670-0A45-B30721CC754D}"/>
          </ac:spMkLst>
        </pc:spChg>
        <pc:cxnChg chg="add mod">
          <ac:chgData name="XuMingle" userId="6accb246-f179-42e5-8cc4-2c1a8de5b234" providerId="ADAL" clId="{8A5C591F-671A-4F6C-B1D7-4690CD343DE4}" dt="2023-01-05T08:56:29.222" v="7847" actId="1076"/>
          <ac:cxnSpMkLst>
            <pc:docMk/>
            <pc:sldMk cId="3211365033" sldId="299"/>
            <ac:cxnSpMk id="14" creationId="{C247CFC3-540D-194A-8A2E-8AFED4BF4B82}"/>
          </ac:cxnSpMkLst>
        </pc:cxnChg>
        <pc:cxnChg chg="add mod">
          <ac:chgData name="XuMingle" userId="6accb246-f179-42e5-8cc4-2c1a8de5b234" providerId="ADAL" clId="{8A5C591F-671A-4F6C-B1D7-4690CD343DE4}" dt="2023-01-05T08:56:29.222" v="7847" actId="1076"/>
          <ac:cxnSpMkLst>
            <pc:docMk/>
            <pc:sldMk cId="3211365033" sldId="299"/>
            <ac:cxnSpMk id="15" creationId="{1E60F714-BB70-6D6A-6361-92B9452A7B98}"/>
          </ac:cxnSpMkLst>
        </pc:cxnChg>
        <pc:cxnChg chg="add mod">
          <ac:chgData name="XuMingle" userId="6accb246-f179-42e5-8cc4-2c1a8de5b234" providerId="ADAL" clId="{8A5C591F-671A-4F6C-B1D7-4690CD343DE4}" dt="2023-01-05T08:56:29.222" v="7847" actId="1076"/>
          <ac:cxnSpMkLst>
            <pc:docMk/>
            <pc:sldMk cId="3211365033" sldId="299"/>
            <ac:cxnSpMk id="16" creationId="{AC89484E-ACC5-B092-B837-0A5A81321673}"/>
          </ac:cxnSpMkLst>
        </pc:cxnChg>
      </pc:sldChg>
      <pc:sldChg chg="modSp new mod setBg">
        <pc:chgData name="XuMingle" userId="6accb246-f179-42e5-8cc4-2c1a8de5b234" providerId="ADAL" clId="{8A5C591F-671A-4F6C-B1D7-4690CD343DE4}" dt="2023-01-06T00:42:50.690" v="8050"/>
        <pc:sldMkLst>
          <pc:docMk/>
          <pc:sldMk cId="1187179879" sldId="300"/>
        </pc:sldMkLst>
        <pc:spChg chg="mod">
          <ac:chgData name="XuMingle" userId="6accb246-f179-42e5-8cc4-2c1a8de5b234" providerId="ADAL" clId="{8A5C591F-671A-4F6C-B1D7-4690CD343DE4}" dt="2023-01-06T00:42:50.690" v="8050"/>
          <ac:spMkLst>
            <pc:docMk/>
            <pc:sldMk cId="1187179879" sldId="300"/>
            <ac:spMk id="2" creationId="{815C384C-3981-3791-9031-B3AA45B4A98B}"/>
          </ac:spMkLst>
        </pc:spChg>
        <pc:spChg chg="mod">
          <ac:chgData name="XuMingle" userId="6accb246-f179-42e5-8cc4-2c1a8de5b234" providerId="ADAL" clId="{8A5C591F-671A-4F6C-B1D7-4690CD343DE4}" dt="2023-01-06T00:42:50.690" v="8050"/>
          <ac:spMkLst>
            <pc:docMk/>
            <pc:sldMk cId="1187179879" sldId="300"/>
            <ac:spMk id="3" creationId="{9D13763B-EEDD-A829-B3A4-8F6C79709E6B}"/>
          </ac:spMkLst>
        </pc:spChg>
      </pc:sldChg>
      <pc:sldMasterChg chg="modSp mod modSldLayout">
        <pc:chgData name="XuMingle" userId="6accb246-f179-42e5-8cc4-2c1a8de5b234" providerId="ADAL" clId="{8A5C591F-671A-4F6C-B1D7-4690CD343DE4}" dt="2023-01-06T00:44:10.080" v="8062" actId="20577"/>
        <pc:sldMasterMkLst>
          <pc:docMk/>
          <pc:sldMasterMk cId="1933725067" sldId="2147483648"/>
        </pc:sldMasterMkLst>
        <pc:spChg chg="mod">
          <ac:chgData name="XuMingle" userId="6accb246-f179-42e5-8cc4-2c1a8de5b234" providerId="ADAL" clId="{8A5C591F-671A-4F6C-B1D7-4690CD343DE4}" dt="2023-01-06T00:43:59.961" v="8059" actId="20577"/>
          <ac:spMkLst>
            <pc:docMk/>
            <pc:sldMasterMk cId="1933725067" sldId="2147483648"/>
            <ac:spMk id="6" creationId="{6D33714D-9EC1-1C50-1686-44395EF8B338}"/>
          </ac:spMkLst>
        </pc:spChg>
        <pc:sldLayoutChg chg="modSp mod">
          <pc:chgData name="XuMingle" userId="6accb246-f179-42e5-8cc4-2c1a8de5b234" providerId="ADAL" clId="{8A5C591F-671A-4F6C-B1D7-4690CD343DE4}" dt="2023-01-06T00:44:10.080" v="8062" actId="20577"/>
          <pc:sldLayoutMkLst>
            <pc:docMk/>
            <pc:sldMasterMk cId="1933725067" sldId="2147483648"/>
            <pc:sldLayoutMk cId="2058750198" sldId="2147483650"/>
          </pc:sldLayoutMkLst>
          <pc:spChg chg="mod">
            <ac:chgData name="XuMingle" userId="6accb246-f179-42e5-8cc4-2c1a8de5b234" providerId="ADAL" clId="{8A5C591F-671A-4F6C-B1D7-4690CD343DE4}" dt="2023-01-06T00:44:10.080" v="8062" actId="20577"/>
            <ac:spMkLst>
              <pc:docMk/>
              <pc:sldMasterMk cId="1933725067" sldId="2147483648"/>
              <pc:sldLayoutMk cId="2058750198" sldId="2147483650"/>
              <ac:spMk id="6" creationId="{D73E9763-B3C5-121E-EE36-E16487F59BB0}"/>
            </ac:spMkLst>
          </pc:spChg>
        </pc:sldLayoutChg>
        <pc:sldLayoutChg chg="modSp mod">
          <pc:chgData name="XuMingle" userId="6accb246-f179-42e5-8cc4-2c1a8de5b234" providerId="ADAL" clId="{8A5C591F-671A-4F6C-B1D7-4690CD343DE4}" dt="2023-01-06T00:43:51.872" v="8056" actId="20577"/>
          <pc:sldLayoutMkLst>
            <pc:docMk/>
            <pc:sldMasterMk cId="1933725067" sldId="2147483648"/>
            <pc:sldLayoutMk cId="50876081" sldId="2147483654"/>
          </pc:sldLayoutMkLst>
          <pc:spChg chg="mod">
            <ac:chgData name="XuMingle" userId="6accb246-f179-42e5-8cc4-2c1a8de5b234" providerId="ADAL" clId="{8A5C591F-671A-4F6C-B1D7-4690CD343DE4}" dt="2023-01-06T00:43:51.872" v="8056" actId="20577"/>
            <ac:spMkLst>
              <pc:docMk/>
              <pc:sldMasterMk cId="1933725067" sldId="2147483648"/>
              <pc:sldLayoutMk cId="50876081" sldId="2147483654"/>
              <ac:spMk id="5" creationId="{A3C23759-192D-08F6-4E34-EE9F7E461814}"/>
            </ac:spMkLst>
          </pc:spChg>
        </pc:sldLayoutChg>
      </pc:sldMasterChg>
    </pc:docChg>
  </pc:docChgLst>
  <pc:docChgLst>
    <pc:chgData name="XuMingle" userId="6accb246-f179-42e5-8cc4-2c1a8de5b234" providerId="ADAL" clId="{9291BA73-CEAC-4D9B-B810-F489E796CD15}"/>
    <pc:docChg chg="undo custSel addSld delSld delSection modSection">
      <pc:chgData name="XuMingle" userId="6accb246-f179-42e5-8cc4-2c1a8de5b234" providerId="ADAL" clId="{9291BA73-CEAC-4D9B-B810-F489E796CD15}" dt="2022-11-30T01:36:33.442" v="23" actId="17853"/>
      <pc:docMkLst>
        <pc:docMk/>
      </pc:docMkLst>
      <pc:sldChg chg="new del">
        <pc:chgData name="XuMingle" userId="6accb246-f179-42e5-8cc4-2c1a8de5b234" providerId="ADAL" clId="{9291BA73-CEAC-4D9B-B810-F489E796CD15}" dt="2022-11-30T01:36:17.962" v="21" actId="680"/>
        <pc:sldMkLst>
          <pc:docMk/>
          <pc:sldMk cId="936920631" sldId="256"/>
        </pc:sldMkLst>
      </pc:sldChg>
      <pc:sldChg chg="add del">
        <pc:chgData name="XuMingle" userId="6accb246-f179-42e5-8cc4-2c1a8de5b234" providerId="ADAL" clId="{9291BA73-CEAC-4D9B-B810-F489E796CD15}" dt="2022-11-30T01:36:18.400" v="22" actId="47"/>
        <pc:sldMkLst>
          <pc:docMk/>
          <pc:sldMk cId="2558930132" sldId="256"/>
        </pc:sldMkLst>
      </pc:sldChg>
      <pc:sldChg chg="new del">
        <pc:chgData name="XuMingle" userId="6accb246-f179-42e5-8cc4-2c1a8de5b234" providerId="ADAL" clId="{9291BA73-CEAC-4D9B-B810-F489E796CD15}" dt="2022-11-30T01:36:15.620" v="19" actId="680"/>
        <pc:sldMkLst>
          <pc:docMk/>
          <pc:sldMk cId="2774037211" sldId="256"/>
        </pc:sldMkLst>
      </pc:sldChg>
      <pc:sldChg chg="del">
        <pc:chgData name="XuMingle" userId="6accb246-f179-42e5-8cc4-2c1a8de5b234" providerId="ADAL" clId="{9291BA73-CEAC-4D9B-B810-F489E796CD15}" dt="2022-11-30T01:36:02.601" v="2" actId="47"/>
        <pc:sldMkLst>
          <pc:docMk/>
          <pc:sldMk cId="3401848262" sldId="258"/>
        </pc:sldMkLst>
      </pc:sldChg>
      <pc:sldChg chg="del">
        <pc:chgData name="XuMingle" userId="6accb246-f179-42e5-8cc4-2c1a8de5b234" providerId="ADAL" clId="{9291BA73-CEAC-4D9B-B810-F489E796CD15}" dt="2022-11-30T01:36:02.535" v="1" actId="47"/>
        <pc:sldMkLst>
          <pc:docMk/>
          <pc:sldMk cId="4289646740" sldId="259"/>
        </pc:sldMkLst>
      </pc:sldChg>
      <pc:sldChg chg="del">
        <pc:chgData name="XuMingle" userId="6accb246-f179-42e5-8cc4-2c1a8de5b234" providerId="ADAL" clId="{9291BA73-CEAC-4D9B-B810-F489E796CD15}" dt="2022-11-30T01:36:02.652" v="3" actId="47"/>
        <pc:sldMkLst>
          <pc:docMk/>
          <pc:sldMk cId="3355501188" sldId="260"/>
        </pc:sldMkLst>
      </pc:sldChg>
      <pc:sldChg chg="del">
        <pc:chgData name="XuMingle" userId="6accb246-f179-42e5-8cc4-2c1a8de5b234" providerId="ADAL" clId="{9291BA73-CEAC-4D9B-B810-F489E796CD15}" dt="2022-11-30T01:36:02.700" v="4" actId="47"/>
        <pc:sldMkLst>
          <pc:docMk/>
          <pc:sldMk cId="1588436497" sldId="261"/>
        </pc:sldMkLst>
      </pc:sldChg>
      <pc:sldChg chg="del">
        <pc:chgData name="XuMingle" userId="6accb246-f179-42e5-8cc4-2c1a8de5b234" providerId="ADAL" clId="{9291BA73-CEAC-4D9B-B810-F489E796CD15}" dt="2022-11-30T01:36:05.193" v="10" actId="47"/>
        <pc:sldMkLst>
          <pc:docMk/>
          <pc:sldMk cId="1414580034" sldId="262"/>
        </pc:sldMkLst>
      </pc:sldChg>
      <pc:sldChg chg="del">
        <pc:chgData name="XuMingle" userId="6accb246-f179-42e5-8cc4-2c1a8de5b234" providerId="ADAL" clId="{9291BA73-CEAC-4D9B-B810-F489E796CD15}" dt="2022-11-30T01:36:05.262" v="11" actId="47"/>
        <pc:sldMkLst>
          <pc:docMk/>
          <pc:sldMk cId="300201312" sldId="264"/>
        </pc:sldMkLst>
      </pc:sldChg>
      <pc:sldChg chg="del">
        <pc:chgData name="XuMingle" userId="6accb246-f179-42e5-8cc4-2c1a8de5b234" providerId="ADAL" clId="{9291BA73-CEAC-4D9B-B810-F489E796CD15}" dt="2022-11-30T01:36:02.963" v="6" actId="47"/>
        <pc:sldMkLst>
          <pc:docMk/>
          <pc:sldMk cId="1564498935" sldId="266"/>
        </pc:sldMkLst>
      </pc:sldChg>
      <pc:sldChg chg="del">
        <pc:chgData name="XuMingle" userId="6accb246-f179-42e5-8cc4-2c1a8de5b234" providerId="ADAL" clId="{9291BA73-CEAC-4D9B-B810-F489E796CD15}" dt="2022-11-30T01:36:02.876" v="5" actId="47"/>
        <pc:sldMkLst>
          <pc:docMk/>
          <pc:sldMk cId="324104974" sldId="267"/>
        </pc:sldMkLst>
      </pc:sldChg>
      <pc:sldChg chg="del">
        <pc:chgData name="XuMingle" userId="6accb246-f179-42e5-8cc4-2c1a8de5b234" providerId="ADAL" clId="{9291BA73-CEAC-4D9B-B810-F489E796CD15}" dt="2022-11-30T01:36:05.898" v="15" actId="47"/>
        <pc:sldMkLst>
          <pc:docMk/>
          <pc:sldMk cId="33884798" sldId="268"/>
        </pc:sldMkLst>
      </pc:sldChg>
      <pc:sldChg chg="del">
        <pc:chgData name="XuMingle" userId="6accb246-f179-42e5-8cc4-2c1a8de5b234" providerId="ADAL" clId="{9291BA73-CEAC-4D9B-B810-F489E796CD15}" dt="2022-11-30T01:36:02.458" v="0" actId="47"/>
        <pc:sldMkLst>
          <pc:docMk/>
          <pc:sldMk cId="2782038630" sldId="269"/>
        </pc:sldMkLst>
      </pc:sldChg>
      <pc:sldChg chg="del">
        <pc:chgData name="XuMingle" userId="6accb246-f179-42e5-8cc4-2c1a8de5b234" providerId="ADAL" clId="{9291BA73-CEAC-4D9B-B810-F489E796CD15}" dt="2022-11-30T01:36:03.814" v="7" actId="47"/>
        <pc:sldMkLst>
          <pc:docMk/>
          <pc:sldMk cId="3808574737" sldId="270"/>
        </pc:sldMkLst>
      </pc:sldChg>
      <pc:sldChg chg="del">
        <pc:chgData name="XuMingle" userId="6accb246-f179-42e5-8cc4-2c1a8de5b234" providerId="ADAL" clId="{9291BA73-CEAC-4D9B-B810-F489E796CD15}" dt="2022-11-30T01:36:04.030" v="9" actId="47"/>
        <pc:sldMkLst>
          <pc:docMk/>
          <pc:sldMk cId="2134807476" sldId="271"/>
        </pc:sldMkLst>
      </pc:sldChg>
      <pc:sldChg chg="del">
        <pc:chgData name="XuMingle" userId="6accb246-f179-42e5-8cc4-2c1a8de5b234" providerId="ADAL" clId="{9291BA73-CEAC-4D9B-B810-F489E796CD15}" dt="2022-11-30T01:36:03.885" v="8" actId="47"/>
        <pc:sldMkLst>
          <pc:docMk/>
          <pc:sldMk cId="4115010960" sldId="272"/>
        </pc:sldMkLst>
      </pc:sldChg>
      <pc:sldChg chg="del">
        <pc:chgData name="XuMingle" userId="6accb246-f179-42e5-8cc4-2c1a8de5b234" providerId="ADAL" clId="{9291BA73-CEAC-4D9B-B810-F489E796CD15}" dt="2022-11-30T01:36:05.506" v="13" actId="47"/>
        <pc:sldMkLst>
          <pc:docMk/>
          <pc:sldMk cId="3773908884" sldId="274"/>
        </pc:sldMkLst>
      </pc:sldChg>
      <pc:sldChg chg="del">
        <pc:chgData name="XuMingle" userId="6accb246-f179-42e5-8cc4-2c1a8de5b234" providerId="ADAL" clId="{9291BA73-CEAC-4D9B-B810-F489E796CD15}" dt="2022-11-30T01:36:05.317" v="12" actId="47"/>
        <pc:sldMkLst>
          <pc:docMk/>
          <pc:sldMk cId="182292710" sldId="275"/>
        </pc:sldMkLst>
      </pc:sldChg>
      <pc:sldChg chg="del">
        <pc:chgData name="XuMingle" userId="6accb246-f179-42e5-8cc4-2c1a8de5b234" providerId="ADAL" clId="{9291BA73-CEAC-4D9B-B810-F489E796CD15}" dt="2022-11-30T01:36:05.689" v="14" actId="47"/>
        <pc:sldMkLst>
          <pc:docMk/>
          <pc:sldMk cId="3026645489" sldId="276"/>
        </pc:sldMkLst>
      </pc:sldChg>
      <pc:sldChg chg="del">
        <pc:chgData name="XuMingle" userId="6accb246-f179-42e5-8cc4-2c1a8de5b234" providerId="ADAL" clId="{9291BA73-CEAC-4D9B-B810-F489E796CD15}" dt="2022-11-30T01:36:06.460" v="16" actId="47"/>
        <pc:sldMkLst>
          <pc:docMk/>
          <pc:sldMk cId="1138948444" sldId="277"/>
        </pc:sldMkLst>
      </pc:sldChg>
    </pc:docChg>
  </pc:docChgLst>
  <pc:docChgLst>
    <pc:chgData name="XuMingle" userId="6accb246-f179-42e5-8cc4-2c1a8de5b234" providerId="ADAL" clId="{52B4639E-DFA9-4AF6-9E60-1049F9F1864C}"/>
    <pc:docChg chg="modSld">
      <pc:chgData name="XuMingle" userId="6accb246-f179-42e5-8cc4-2c1a8de5b234" providerId="ADAL" clId="{52B4639E-DFA9-4AF6-9E60-1049F9F1864C}" dt="2023-07-20T05:38:03.172" v="103" actId="6549"/>
      <pc:docMkLst>
        <pc:docMk/>
      </pc:docMkLst>
      <pc:sldChg chg="modSp mod">
        <pc:chgData name="XuMingle" userId="6accb246-f179-42e5-8cc4-2c1a8de5b234" providerId="ADAL" clId="{52B4639E-DFA9-4AF6-9E60-1049F9F1864C}" dt="2023-07-20T05:38:03.172" v="103" actId="6549"/>
        <pc:sldMkLst>
          <pc:docMk/>
          <pc:sldMk cId="2558930132" sldId="256"/>
        </pc:sldMkLst>
        <pc:spChg chg="mod">
          <ac:chgData name="XuMingle" userId="6accb246-f179-42e5-8cc4-2c1a8de5b234" providerId="ADAL" clId="{52B4639E-DFA9-4AF6-9E60-1049F9F1864C}" dt="2023-07-20T05:38:03.172" v="103" actId="6549"/>
          <ac:spMkLst>
            <pc:docMk/>
            <pc:sldMk cId="2558930132" sldId="256"/>
            <ac:spMk id="2" creationId="{402838FA-C2C9-8EA3-4B67-9325922EAFE4}"/>
          </ac:spMkLst>
        </pc:spChg>
        <pc:spChg chg="mod">
          <ac:chgData name="XuMingle" userId="6accb246-f179-42e5-8cc4-2c1a8de5b234" providerId="ADAL" clId="{52B4639E-DFA9-4AF6-9E60-1049F9F1864C}" dt="2023-07-20T05:36:27.862" v="1" actId="20577"/>
          <ac:spMkLst>
            <pc:docMk/>
            <pc:sldMk cId="2558930132" sldId="256"/>
            <ac:spMk id="3" creationId="{8C977B0B-78A5-9FBE-03C9-C6E3918D24B7}"/>
          </ac:spMkLst>
        </pc:spChg>
      </pc:sldChg>
    </pc:docChg>
  </pc:docChgLst>
  <pc:docChgLst>
    <pc:chgData name="XuMingle" userId="6accb246-f179-42e5-8cc4-2c1a8de5b234" providerId="ADAL" clId="{AB3F7F82-2965-4358-9B20-2F5380C7302D}"/>
    <pc:docChg chg="undo redo custSel addSld delSld modSld sldOrd addSection modSection">
      <pc:chgData name="XuMingle" userId="6accb246-f179-42e5-8cc4-2c1a8de5b234" providerId="ADAL" clId="{AB3F7F82-2965-4358-9B20-2F5380C7302D}" dt="2023-08-18T01:15:43.107" v="14855" actId="6549"/>
      <pc:docMkLst>
        <pc:docMk/>
      </pc:docMkLst>
      <pc:sldChg chg="addSp modSp mod">
        <pc:chgData name="XuMingle" userId="6accb246-f179-42e5-8cc4-2c1a8de5b234" providerId="ADAL" clId="{AB3F7F82-2965-4358-9B20-2F5380C7302D}" dt="2023-08-17T07:36:39.222" v="87" actId="20577"/>
        <pc:sldMkLst>
          <pc:docMk/>
          <pc:sldMk cId="2558930132" sldId="256"/>
        </pc:sldMkLst>
        <pc:spChg chg="mod">
          <ac:chgData name="XuMingle" userId="6accb246-f179-42e5-8cc4-2c1a8de5b234" providerId="ADAL" clId="{AB3F7F82-2965-4358-9B20-2F5380C7302D}" dt="2023-08-17T07:32:01.144" v="2" actId="20577"/>
          <ac:spMkLst>
            <pc:docMk/>
            <pc:sldMk cId="2558930132" sldId="256"/>
            <ac:spMk id="2" creationId="{402838FA-C2C9-8EA3-4B67-9325922EAFE4}"/>
          </ac:spMkLst>
        </pc:spChg>
        <pc:spChg chg="mod">
          <ac:chgData name="XuMingle" userId="6accb246-f179-42e5-8cc4-2c1a8de5b234" providerId="ADAL" clId="{AB3F7F82-2965-4358-9B20-2F5380C7302D}" dt="2023-08-17T07:36:39.222" v="87" actId="20577"/>
          <ac:spMkLst>
            <pc:docMk/>
            <pc:sldMk cId="2558930132" sldId="256"/>
            <ac:spMk id="3" creationId="{8C977B0B-78A5-9FBE-03C9-C6E3918D24B7}"/>
          </ac:spMkLst>
        </pc:spChg>
        <pc:picChg chg="add mod">
          <ac:chgData name="XuMingle" userId="6accb246-f179-42e5-8cc4-2c1a8de5b234" providerId="ADAL" clId="{AB3F7F82-2965-4358-9B20-2F5380C7302D}" dt="2023-08-17T07:34:38.746" v="13" actId="1076"/>
          <ac:picMkLst>
            <pc:docMk/>
            <pc:sldMk cId="2558930132" sldId="256"/>
            <ac:picMk id="5" creationId="{58C11280-A0DF-EF14-46E0-85974FCF689F}"/>
          </ac:picMkLst>
        </pc:picChg>
      </pc:sldChg>
      <pc:sldChg chg="addSp modSp mod">
        <pc:chgData name="XuMingle" userId="6accb246-f179-42e5-8cc4-2c1a8de5b234" providerId="ADAL" clId="{AB3F7F82-2965-4358-9B20-2F5380C7302D}" dt="2023-08-17T09:02:28.643" v="1508" actId="1076"/>
        <pc:sldMkLst>
          <pc:docMk/>
          <pc:sldMk cId="2488242530" sldId="258"/>
        </pc:sldMkLst>
        <pc:spChg chg="mod">
          <ac:chgData name="XuMingle" userId="6accb246-f179-42e5-8cc4-2c1a8de5b234" providerId="ADAL" clId="{AB3F7F82-2965-4358-9B20-2F5380C7302D}" dt="2023-08-17T08:55:54.883" v="1376" actId="6549"/>
          <ac:spMkLst>
            <pc:docMk/>
            <pc:sldMk cId="2488242530" sldId="258"/>
            <ac:spMk id="2" creationId="{CC9A7D6E-1CB2-DDC2-D20A-BF0A970A29D8}"/>
          </ac:spMkLst>
        </pc:spChg>
        <pc:spChg chg="add mod">
          <ac:chgData name="XuMingle" userId="6accb246-f179-42e5-8cc4-2c1a8de5b234" providerId="ADAL" clId="{AB3F7F82-2965-4358-9B20-2F5380C7302D}" dt="2023-08-17T08:57:45.382" v="1504" actId="20577"/>
          <ac:spMkLst>
            <pc:docMk/>
            <pc:sldMk cId="2488242530" sldId="258"/>
            <ac:spMk id="6" creationId="{44B78AEE-0145-0E81-CE6B-38440319866A}"/>
          </ac:spMkLst>
        </pc:spChg>
        <pc:picChg chg="add mod modCrop">
          <ac:chgData name="XuMingle" userId="6accb246-f179-42e5-8cc4-2c1a8de5b234" providerId="ADAL" clId="{AB3F7F82-2965-4358-9B20-2F5380C7302D}" dt="2023-08-17T08:55:45.342" v="1374" actId="1076"/>
          <ac:picMkLst>
            <pc:docMk/>
            <pc:sldMk cId="2488242530" sldId="258"/>
            <ac:picMk id="5" creationId="{457FB8A0-BA17-0270-AF0C-6E0818CE971D}"/>
          </ac:picMkLst>
        </pc:picChg>
        <pc:picChg chg="add mod">
          <ac:chgData name="XuMingle" userId="6accb246-f179-42e5-8cc4-2c1a8de5b234" providerId="ADAL" clId="{AB3F7F82-2965-4358-9B20-2F5380C7302D}" dt="2023-08-17T09:02:28.643" v="1508" actId="1076"/>
          <ac:picMkLst>
            <pc:docMk/>
            <pc:sldMk cId="2488242530" sldId="258"/>
            <ac:picMk id="7" creationId="{5E263998-67C1-9851-F927-62C0A2BAA9C2}"/>
          </ac:picMkLst>
        </pc:picChg>
      </pc:sldChg>
      <pc:sldChg chg="modSp new mod">
        <pc:chgData name="XuMingle" userId="6accb246-f179-42e5-8cc4-2c1a8de5b234" providerId="ADAL" clId="{AB3F7F82-2965-4358-9B20-2F5380C7302D}" dt="2023-08-17T21:41:35.516" v="8286" actId="20577"/>
        <pc:sldMkLst>
          <pc:docMk/>
          <pc:sldMk cId="2105055970" sldId="259"/>
        </pc:sldMkLst>
        <pc:spChg chg="mod">
          <ac:chgData name="XuMingle" userId="6accb246-f179-42e5-8cc4-2c1a8de5b234" providerId="ADAL" clId="{AB3F7F82-2965-4358-9B20-2F5380C7302D}" dt="2023-08-17T21:41:35.516" v="8286" actId="20577"/>
          <ac:spMkLst>
            <pc:docMk/>
            <pc:sldMk cId="2105055970" sldId="259"/>
            <ac:spMk id="2" creationId="{DA592455-37AD-002E-961D-BF2F59970483}"/>
          </ac:spMkLst>
        </pc:spChg>
        <pc:spChg chg="mod">
          <ac:chgData name="XuMingle" userId="6accb246-f179-42e5-8cc4-2c1a8de5b234" providerId="ADAL" clId="{AB3F7F82-2965-4358-9B20-2F5380C7302D}" dt="2023-08-17T07:37:58.415" v="160" actId="20577"/>
          <ac:spMkLst>
            <pc:docMk/>
            <pc:sldMk cId="2105055970" sldId="259"/>
            <ac:spMk id="4" creationId="{A059B400-4DCC-2C89-FFCE-DFF62CBE56C1}"/>
          </ac:spMkLst>
        </pc:spChg>
      </pc:sldChg>
      <pc:sldChg chg="modSp add mod modTransition">
        <pc:chgData name="XuMingle" userId="6accb246-f179-42e5-8cc4-2c1a8de5b234" providerId="ADAL" clId="{AB3F7F82-2965-4358-9B20-2F5380C7302D}" dt="2023-08-17T21:42:01.437" v="8310" actId="20577"/>
        <pc:sldMkLst>
          <pc:docMk/>
          <pc:sldMk cId="1662551770" sldId="260"/>
        </pc:sldMkLst>
        <pc:spChg chg="mod">
          <ac:chgData name="XuMingle" userId="6accb246-f179-42e5-8cc4-2c1a8de5b234" providerId="ADAL" clId="{AB3F7F82-2965-4358-9B20-2F5380C7302D}" dt="2023-08-17T21:42:01.437" v="8310" actId="20577"/>
          <ac:spMkLst>
            <pc:docMk/>
            <pc:sldMk cId="1662551770" sldId="260"/>
            <ac:spMk id="2" creationId="{DA592455-37AD-002E-961D-BF2F59970483}"/>
          </ac:spMkLst>
        </pc:spChg>
      </pc:sldChg>
      <pc:sldChg chg="addSp delSp modSp new mod">
        <pc:chgData name="XuMingle" userId="6accb246-f179-42e5-8cc4-2c1a8de5b234" providerId="ADAL" clId="{AB3F7F82-2965-4358-9B20-2F5380C7302D}" dt="2023-08-17T11:55:01.799" v="1794" actId="20577"/>
        <pc:sldMkLst>
          <pc:docMk/>
          <pc:sldMk cId="244708266" sldId="261"/>
        </pc:sldMkLst>
        <pc:spChg chg="mod">
          <ac:chgData name="XuMingle" userId="6accb246-f179-42e5-8cc4-2c1a8de5b234" providerId="ADAL" clId="{AB3F7F82-2965-4358-9B20-2F5380C7302D}" dt="2023-08-17T11:54:49.159" v="1762" actId="27636"/>
          <ac:spMkLst>
            <pc:docMk/>
            <pc:sldMk cId="244708266" sldId="261"/>
            <ac:spMk id="2" creationId="{C7C2340A-391A-99FF-78A8-DB47897504D2}"/>
          </ac:spMkLst>
        </pc:spChg>
        <pc:spChg chg="mod">
          <ac:chgData name="XuMingle" userId="6accb246-f179-42e5-8cc4-2c1a8de5b234" providerId="ADAL" clId="{AB3F7F82-2965-4358-9B20-2F5380C7302D}" dt="2023-08-17T11:55:01.799" v="1794" actId="20577"/>
          <ac:spMkLst>
            <pc:docMk/>
            <pc:sldMk cId="244708266" sldId="261"/>
            <ac:spMk id="4" creationId="{1C660CC4-2947-6402-FB87-B531EB6B9509}"/>
          </ac:spMkLst>
        </pc:spChg>
        <pc:grpChg chg="add mod">
          <ac:chgData name="XuMingle" userId="6accb246-f179-42e5-8cc4-2c1a8de5b234" providerId="ADAL" clId="{AB3F7F82-2965-4358-9B20-2F5380C7302D}" dt="2023-08-17T11:54:51.200" v="1763" actId="1076"/>
          <ac:grpSpMkLst>
            <pc:docMk/>
            <pc:sldMk cId="244708266" sldId="261"/>
            <ac:grpSpMk id="14" creationId="{3304BA26-32A0-9647-9177-918A87FDEE2F}"/>
          </ac:grpSpMkLst>
        </pc:grpChg>
        <pc:picChg chg="add del mod">
          <ac:chgData name="XuMingle" userId="6accb246-f179-42e5-8cc4-2c1a8de5b234" providerId="ADAL" clId="{AB3F7F82-2965-4358-9B20-2F5380C7302D}" dt="2023-08-17T08:46:48.048" v="1090" actId="478"/>
          <ac:picMkLst>
            <pc:docMk/>
            <pc:sldMk cId="244708266" sldId="261"/>
            <ac:picMk id="7" creationId="{CB5A8AB8-9E89-9F5A-96D4-6E5CC3D55E7D}"/>
          </ac:picMkLst>
        </pc:picChg>
        <pc:picChg chg="add del">
          <ac:chgData name="XuMingle" userId="6accb246-f179-42e5-8cc4-2c1a8de5b234" providerId="ADAL" clId="{AB3F7F82-2965-4358-9B20-2F5380C7302D}" dt="2023-08-17T08:47:01.975" v="1094" actId="478"/>
          <ac:picMkLst>
            <pc:docMk/>
            <pc:sldMk cId="244708266" sldId="261"/>
            <ac:picMk id="9" creationId="{59820FC1-461B-7EBB-292C-86769FED75EB}"/>
          </ac:picMkLst>
        </pc:picChg>
        <pc:picChg chg="add mod">
          <ac:chgData name="XuMingle" userId="6accb246-f179-42e5-8cc4-2c1a8de5b234" providerId="ADAL" clId="{AB3F7F82-2965-4358-9B20-2F5380C7302D}" dt="2023-08-17T08:50:41.068" v="1249" actId="1076"/>
          <ac:picMkLst>
            <pc:docMk/>
            <pc:sldMk cId="244708266" sldId="261"/>
            <ac:picMk id="11" creationId="{0619E7F6-58A3-D1AC-09D5-20DB209644DB}"/>
          </ac:picMkLst>
        </pc:picChg>
        <pc:picChg chg="add mod">
          <ac:chgData name="XuMingle" userId="6accb246-f179-42e5-8cc4-2c1a8de5b234" providerId="ADAL" clId="{AB3F7F82-2965-4358-9B20-2F5380C7302D}" dt="2023-08-17T08:47:29.496" v="1099" actId="164"/>
          <ac:picMkLst>
            <pc:docMk/>
            <pc:sldMk cId="244708266" sldId="261"/>
            <ac:picMk id="13" creationId="{92D53478-8FA7-F816-8EA4-043B344FAC90}"/>
          </ac:picMkLst>
        </pc:picChg>
      </pc:sldChg>
      <pc:sldChg chg="addSp delSp modSp add mod">
        <pc:chgData name="XuMingle" userId="6accb246-f179-42e5-8cc4-2c1a8de5b234" providerId="ADAL" clId="{AB3F7F82-2965-4358-9B20-2F5380C7302D}" dt="2023-08-17T09:04:43.145" v="1531" actId="1076"/>
        <pc:sldMkLst>
          <pc:docMk/>
          <pc:sldMk cId="844539741" sldId="262"/>
        </pc:sldMkLst>
        <pc:spChg chg="del">
          <ac:chgData name="XuMingle" userId="6accb246-f179-42e5-8cc4-2c1a8de5b234" providerId="ADAL" clId="{AB3F7F82-2965-4358-9B20-2F5380C7302D}" dt="2023-08-17T09:04:40.022" v="1529" actId="478"/>
          <ac:spMkLst>
            <pc:docMk/>
            <pc:sldMk cId="844539741" sldId="262"/>
            <ac:spMk id="6" creationId="{44B78AEE-0145-0E81-CE6B-38440319866A}"/>
          </ac:spMkLst>
        </pc:spChg>
        <pc:picChg chg="del">
          <ac:chgData name="XuMingle" userId="6accb246-f179-42e5-8cc4-2c1a8de5b234" providerId="ADAL" clId="{AB3F7F82-2965-4358-9B20-2F5380C7302D}" dt="2023-08-17T09:02:57.240" v="1513" actId="478"/>
          <ac:picMkLst>
            <pc:docMk/>
            <pc:sldMk cId="844539741" sldId="262"/>
            <ac:picMk id="5" creationId="{457FB8A0-BA17-0270-AF0C-6E0818CE971D}"/>
          </ac:picMkLst>
        </pc:picChg>
        <pc:picChg chg="del">
          <ac:chgData name="XuMingle" userId="6accb246-f179-42e5-8cc4-2c1a8de5b234" providerId="ADAL" clId="{AB3F7F82-2965-4358-9B20-2F5380C7302D}" dt="2023-08-17T09:02:44.595" v="1510" actId="478"/>
          <ac:picMkLst>
            <pc:docMk/>
            <pc:sldMk cId="844539741" sldId="262"/>
            <ac:picMk id="7" creationId="{5E263998-67C1-9851-F927-62C0A2BAA9C2}"/>
          </ac:picMkLst>
        </pc:picChg>
        <pc:picChg chg="add mod modCrop">
          <ac:chgData name="XuMingle" userId="6accb246-f179-42e5-8cc4-2c1a8de5b234" providerId="ADAL" clId="{AB3F7F82-2965-4358-9B20-2F5380C7302D}" dt="2023-08-17T09:03:00.335" v="1515" actId="1076"/>
          <ac:picMkLst>
            <pc:docMk/>
            <pc:sldMk cId="844539741" sldId="262"/>
            <ac:picMk id="8" creationId="{1FCFDD42-8FC8-8DFC-37B3-FE66C2261BCB}"/>
          </ac:picMkLst>
        </pc:picChg>
        <pc:picChg chg="add mod">
          <ac:chgData name="XuMingle" userId="6accb246-f179-42e5-8cc4-2c1a8de5b234" providerId="ADAL" clId="{AB3F7F82-2965-4358-9B20-2F5380C7302D}" dt="2023-08-17T09:04:43.145" v="1531" actId="1076"/>
          <ac:picMkLst>
            <pc:docMk/>
            <pc:sldMk cId="844539741" sldId="262"/>
            <ac:picMk id="9" creationId="{7E471D71-F473-E5FF-4AE7-09972A6F40BE}"/>
          </ac:picMkLst>
        </pc:picChg>
      </pc:sldChg>
      <pc:sldChg chg="addSp delSp modSp add mod">
        <pc:chgData name="XuMingle" userId="6accb246-f179-42e5-8cc4-2c1a8de5b234" providerId="ADAL" clId="{AB3F7F82-2965-4358-9B20-2F5380C7302D}" dt="2023-08-17T09:10:17.130" v="1610"/>
        <pc:sldMkLst>
          <pc:docMk/>
          <pc:sldMk cId="1093784883" sldId="263"/>
        </pc:sldMkLst>
        <pc:spChg chg="del">
          <ac:chgData name="XuMingle" userId="6accb246-f179-42e5-8cc4-2c1a8de5b234" providerId="ADAL" clId="{AB3F7F82-2965-4358-9B20-2F5380C7302D}" dt="2023-08-17T09:06:43.799" v="1535" actId="478"/>
          <ac:spMkLst>
            <pc:docMk/>
            <pc:sldMk cId="1093784883" sldId="263"/>
            <ac:spMk id="6" creationId="{44B78AEE-0145-0E81-CE6B-38440319866A}"/>
          </ac:spMkLst>
        </pc:spChg>
        <pc:spChg chg="add mod">
          <ac:chgData name="XuMingle" userId="6accb246-f179-42e5-8cc4-2c1a8de5b234" providerId="ADAL" clId="{AB3F7F82-2965-4358-9B20-2F5380C7302D}" dt="2023-08-17T09:08:52.654" v="1607" actId="14100"/>
          <ac:spMkLst>
            <pc:docMk/>
            <pc:sldMk cId="1093784883" sldId="263"/>
            <ac:spMk id="7" creationId="{304C116E-FF1D-50B7-A94F-D50D1EA560FE}"/>
          </ac:spMkLst>
        </pc:spChg>
        <pc:picChg chg="add mod modCrop">
          <ac:chgData name="XuMingle" userId="6accb246-f179-42e5-8cc4-2c1a8de5b234" providerId="ADAL" clId="{AB3F7F82-2965-4358-9B20-2F5380C7302D}" dt="2023-08-17T09:03:23.587" v="1522" actId="1076"/>
          <ac:picMkLst>
            <pc:docMk/>
            <pc:sldMk cId="1093784883" sldId="263"/>
            <ac:picMk id="5" creationId="{EAE8AE01-9A40-C762-E137-49CF5A6BB3CC}"/>
          </ac:picMkLst>
        </pc:picChg>
        <pc:picChg chg="del">
          <ac:chgData name="XuMingle" userId="6accb246-f179-42e5-8cc4-2c1a8de5b234" providerId="ADAL" clId="{AB3F7F82-2965-4358-9B20-2F5380C7302D}" dt="2023-08-17T09:03:09.245" v="1518" actId="478"/>
          <ac:picMkLst>
            <pc:docMk/>
            <pc:sldMk cId="1093784883" sldId="263"/>
            <ac:picMk id="8" creationId="{1FCFDD42-8FC8-8DFC-37B3-FE66C2261BCB}"/>
          </ac:picMkLst>
        </pc:picChg>
        <pc:picChg chg="add mod">
          <ac:chgData name="XuMingle" userId="6accb246-f179-42e5-8cc4-2c1a8de5b234" providerId="ADAL" clId="{AB3F7F82-2965-4358-9B20-2F5380C7302D}" dt="2023-08-17T09:10:17.130" v="1610"/>
          <ac:picMkLst>
            <pc:docMk/>
            <pc:sldMk cId="1093784883" sldId="263"/>
            <ac:picMk id="1026" creationId="{3AD1CC0D-5E06-0491-E462-C61FCA266C1E}"/>
          </ac:picMkLst>
        </pc:picChg>
      </pc:sldChg>
      <pc:sldChg chg="addSp delSp modSp add mod">
        <pc:chgData name="XuMingle" userId="6accb246-f179-42e5-8cc4-2c1a8de5b234" providerId="ADAL" clId="{AB3F7F82-2965-4358-9B20-2F5380C7302D}" dt="2023-08-17T09:15:45.039" v="1756" actId="1076"/>
        <pc:sldMkLst>
          <pc:docMk/>
          <pc:sldMk cId="20197551" sldId="264"/>
        </pc:sldMkLst>
        <pc:spChg chg="mod">
          <ac:chgData name="XuMingle" userId="6accb246-f179-42e5-8cc4-2c1a8de5b234" providerId="ADAL" clId="{AB3F7F82-2965-4358-9B20-2F5380C7302D}" dt="2023-08-17T09:15:39.911" v="1754" actId="1076"/>
          <ac:spMkLst>
            <pc:docMk/>
            <pc:sldMk cId="20197551" sldId="264"/>
            <ac:spMk id="6" creationId="{44B78AEE-0145-0E81-CE6B-38440319866A}"/>
          </ac:spMkLst>
        </pc:spChg>
        <pc:picChg chg="add mod modCrop">
          <ac:chgData name="XuMingle" userId="6accb246-f179-42e5-8cc4-2c1a8de5b234" providerId="ADAL" clId="{AB3F7F82-2965-4358-9B20-2F5380C7302D}" dt="2023-08-17T09:03:33.088" v="1526" actId="1076"/>
          <ac:picMkLst>
            <pc:docMk/>
            <pc:sldMk cId="20197551" sldId="264"/>
            <ac:picMk id="5" creationId="{FACA9E52-3A6A-B1F3-BA73-0105637C4029}"/>
          </ac:picMkLst>
        </pc:picChg>
        <pc:picChg chg="del">
          <ac:chgData name="XuMingle" userId="6accb246-f179-42e5-8cc4-2c1a8de5b234" providerId="ADAL" clId="{AB3F7F82-2965-4358-9B20-2F5380C7302D}" dt="2023-08-17T09:03:25.859" v="1523" actId="478"/>
          <ac:picMkLst>
            <pc:docMk/>
            <pc:sldMk cId="20197551" sldId="264"/>
            <ac:picMk id="8" creationId="{1FCFDD42-8FC8-8DFC-37B3-FE66C2261BCB}"/>
          </ac:picMkLst>
        </pc:picChg>
        <pc:picChg chg="add mod">
          <ac:chgData name="XuMingle" userId="6accb246-f179-42e5-8cc4-2c1a8de5b234" providerId="ADAL" clId="{AB3F7F82-2965-4358-9B20-2F5380C7302D}" dt="2023-08-17T09:15:45.039" v="1756" actId="1076"/>
          <ac:picMkLst>
            <pc:docMk/>
            <pc:sldMk cId="20197551" sldId="264"/>
            <ac:picMk id="2050" creationId="{A0BEF0DF-E6A7-E77F-DCC7-1FFB670DABE7}"/>
          </ac:picMkLst>
        </pc:picChg>
      </pc:sldChg>
      <pc:sldChg chg="addSp modSp new mod">
        <pc:chgData name="XuMingle" userId="6accb246-f179-42e5-8cc4-2c1a8de5b234" providerId="ADAL" clId="{AB3F7F82-2965-4358-9B20-2F5380C7302D}" dt="2023-08-17T12:19:15.802" v="1879" actId="20577"/>
        <pc:sldMkLst>
          <pc:docMk/>
          <pc:sldMk cId="3992384432" sldId="265"/>
        </pc:sldMkLst>
        <pc:spChg chg="mod">
          <ac:chgData name="XuMingle" userId="6accb246-f179-42e5-8cc4-2c1a8de5b234" providerId="ADAL" clId="{AB3F7F82-2965-4358-9B20-2F5380C7302D}" dt="2023-08-17T12:19:15.802" v="1879" actId="20577"/>
          <ac:spMkLst>
            <pc:docMk/>
            <pc:sldMk cId="3992384432" sldId="265"/>
            <ac:spMk id="2" creationId="{BD1295D1-3D06-769E-4287-22904C279264}"/>
          </ac:spMkLst>
        </pc:spChg>
        <pc:spChg chg="mod">
          <ac:chgData name="XuMingle" userId="6accb246-f179-42e5-8cc4-2c1a8de5b234" providerId="ADAL" clId="{AB3F7F82-2965-4358-9B20-2F5380C7302D}" dt="2023-08-17T11:56:53.829" v="1873" actId="20577"/>
          <ac:spMkLst>
            <pc:docMk/>
            <pc:sldMk cId="3992384432" sldId="265"/>
            <ac:spMk id="5" creationId="{1C71987D-6135-D2A4-7DCF-2AE637F5918F}"/>
          </ac:spMkLst>
        </pc:spChg>
        <pc:picChg chg="add mod">
          <ac:chgData name="XuMingle" userId="6accb246-f179-42e5-8cc4-2c1a8de5b234" providerId="ADAL" clId="{AB3F7F82-2965-4358-9B20-2F5380C7302D}" dt="2023-08-17T11:56:44.830" v="1870" actId="1076"/>
          <ac:picMkLst>
            <pc:docMk/>
            <pc:sldMk cId="3992384432" sldId="265"/>
            <ac:picMk id="7" creationId="{380F2A7C-7C7E-CCB9-6962-B6F3CCFEB624}"/>
          </ac:picMkLst>
        </pc:picChg>
      </pc:sldChg>
      <pc:sldChg chg="addSp delSp modSp new del mod ord">
        <pc:chgData name="XuMingle" userId="6accb246-f179-42e5-8cc4-2c1a8de5b234" providerId="ADAL" clId="{AB3F7F82-2965-4358-9B20-2F5380C7302D}" dt="2023-08-17T14:14:37.402" v="6019" actId="47"/>
        <pc:sldMkLst>
          <pc:docMk/>
          <pc:sldMk cId="1243024237" sldId="266"/>
        </pc:sldMkLst>
        <pc:picChg chg="add del mod">
          <ac:chgData name="XuMingle" userId="6accb246-f179-42e5-8cc4-2c1a8de5b234" providerId="ADAL" clId="{AB3F7F82-2965-4358-9B20-2F5380C7302D}" dt="2023-08-17T12:28:29.264" v="2070" actId="14100"/>
          <ac:picMkLst>
            <pc:docMk/>
            <pc:sldMk cId="1243024237" sldId="266"/>
            <ac:picMk id="7" creationId="{6B4189BC-4D98-FF1F-E29E-8666475F36B5}"/>
          </ac:picMkLst>
        </pc:picChg>
        <pc:picChg chg="add mod">
          <ac:chgData name="XuMingle" userId="6accb246-f179-42e5-8cc4-2c1a8de5b234" providerId="ADAL" clId="{AB3F7F82-2965-4358-9B20-2F5380C7302D}" dt="2023-08-17T12:28:29.264" v="2070" actId="14100"/>
          <ac:picMkLst>
            <pc:docMk/>
            <pc:sldMk cId="1243024237" sldId="266"/>
            <ac:picMk id="9" creationId="{51D346F1-C7B3-C678-5F7D-164ED1934CD2}"/>
          </ac:picMkLst>
        </pc:picChg>
        <pc:picChg chg="add mod">
          <ac:chgData name="XuMingle" userId="6accb246-f179-42e5-8cc4-2c1a8de5b234" providerId="ADAL" clId="{AB3F7F82-2965-4358-9B20-2F5380C7302D}" dt="2023-08-17T12:28:29.264" v="2070" actId="14100"/>
          <ac:picMkLst>
            <pc:docMk/>
            <pc:sldMk cId="1243024237" sldId="266"/>
            <ac:picMk id="11" creationId="{CE416D3D-E22E-7C88-1D78-53520B69889B}"/>
          </ac:picMkLst>
        </pc:picChg>
      </pc:sldChg>
      <pc:sldChg chg="addSp modSp new del mod ord">
        <pc:chgData name="XuMingle" userId="6accb246-f179-42e5-8cc4-2c1a8de5b234" providerId="ADAL" clId="{AB3F7F82-2965-4358-9B20-2F5380C7302D}" dt="2023-08-17T14:14:38.820" v="6020" actId="47"/>
        <pc:sldMkLst>
          <pc:docMk/>
          <pc:sldMk cId="23670879" sldId="267"/>
        </pc:sldMkLst>
        <pc:picChg chg="add mod">
          <ac:chgData name="XuMingle" userId="6accb246-f179-42e5-8cc4-2c1a8de5b234" providerId="ADAL" clId="{AB3F7F82-2965-4358-9B20-2F5380C7302D}" dt="2023-08-17T12:28:35.378" v="2071" actId="14100"/>
          <ac:picMkLst>
            <pc:docMk/>
            <pc:sldMk cId="23670879" sldId="267"/>
            <ac:picMk id="7" creationId="{CEDC8E6D-A2B0-A36E-9991-61800D1171A1}"/>
          </ac:picMkLst>
        </pc:picChg>
        <pc:picChg chg="add mod">
          <ac:chgData name="XuMingle" userId="6accb246-f179-42e5-8cc4-2c1a8de5b234" providerId="ADAL" clId="{AB3F7F82-2965-4358-9B20-2F5380C7302D}" dt="2023-08-17T12:28:35.378" v="2071" actId="14100"/>
          <ac:picMkLst>
            <pc:docMk/>
            <pc:sldMk cId="23670879" sldId="267"/>
            <ac:picMk id="9" creationId="{DBF8AF88-1635-E844-11E2-D8B2F6D05922}"/>
          </ac:picMkLst>
        </pc:picChg>
        <pc:picChg chg="add mod">
          <ac:chgData name="XuMingle" userId="6accb246-f179-42e5-8cc4-2c1a8de5b234" providerId="ADAL" clId="{AB3F7F82-2965-4358-9B20-2F5380C7302D}" dt="2023-08-17T12:28:35.378" v="2071" actId="14100"/>
          <ac:picMkLst>
            <pc:docMk/>
            <pc:sldMk cId="23670879" sldId="267"/>
            <ac:picMk id="11" creationId="{90768BAD-DFCE-6174-CDF3-0FADA1580C9F}"/>
          </ac:picMkLst>
        </pc:picChg>
      </pc:sldChg>
      <pc:sldChg chg="addSp delSp modSp new mod">
        <pc:chgData name="XuMingle" userId="6accb246-f179-42e5-8cc4-2c1a8de5b234" providerId="ADAL" clId="{AB3F7F82-2965-4358-9B20-2F5380C7302D}" dt="2023-08-17T12:44:08.365" v="2430" actId="465"/>
        <pc:sldMkLst>
          <pc:docMk/>
          <pc:sldMk cId="3538590199" sldId="268"/>
        </pc:sldMkLst>
        <pc:spChg chg="mod">
          <ac:chgData name="XuMingle" userId="6accb246-f179-42e5-8cc4-2c1a8de5b234" providerId="ADAL" clId="{AB3F7F82-2965-4358-9B20-2F5380C7302D}" dt="2023-08-17T12:33:02.503" v="2219" actId="20577"/>
          <ac:spMkLst>
            <pc:docMk/>
            <pc:sldMk cId="3538590199" sldId="268"/>
            <ac:spMk id="2" creationId="{66DD7098-8622-04B0-BFDD-6B15BFD03244}"/>
          </ac:spMkLst>
        </pc:spChg>
        <pc:spChg chg="mod">
          <ac:chgData name="XuMingle" userId="6accb246-f179-42e5-8cc4-2c1a8de5b234" providerId="ADAL" clId="{AB3F7F82-2965-4358-9B20-2F5380C7302D}" dt="2023-08-17T12:33:07.382" v="2222" actId="20577"/>
          <ac:spMkLst>
            <pc:docMk/>
            <pc:sldMk cId="3538590199" sldId="268"/>
            <ac:spMk id="5" creationId="{941372EC-902A-7349-0E56-7392D5AB7122}"/>
          </ac:spMkLst>
        </pc:spChg>
        <pc:spChg chg="add mod">
          <ac:chgData name="XuMingle" userId="6accb246-f179-42e5-8cc4-2c1a8de5b234" providerId="ADAL" clId="{AB3F7F82-2965-4358-9B20-2F5380C7302D}" dt="2023-08-17T12:44:08.365" v="2430" actId="465"/>
          <ac:spMkLst>
            <pc:docMk/>
            <pc:sldMk cId="3538590199" sldId="268"/>
            <ac:spMk id="9" creationId="{2E1AFED1-BB48-D26F-8DC9-ADF4706F6DDC}"/>
          </ac:spMkLst>
        </pc:spChg>
        <pc:spChg chg="add mod">
          <ac:chgData name="XuMingle" userId="6accb246-f179-42e5-8cc4-2c1a8de5b234" providerId="ADAL" clId="{AB3F7F82-2965-4358-9B20-2F5380C7302D}" dt="2023-08-17T12:43:30.156" v="2429" actId="1076"/>
          <ac:spMkLst>
            <pc:docMk/>
            <pc:sldMk cId="3538590199" sldId="268"/>
            <ac:spMk id="10" creationId="{3FFC3729-4FB3-A92B-1B57-8A044351BE4F}"/>
          </ac:spMkLst>
        </pc:spChg>
        <pc:picChg chg="add del mod">
          <ac:chgData name="XuMingle" userId="6accb246-f179-42e5-8cc4-2c1a8de5b234" providerId="ADAL" clId="{AB3F7F82-2965-4358-9B20-2F5380C7302D}" dt="2023-08-17T12:28:24.328" v="2069" actId="478"/>
          <ac:picMkLst>
            <pc:docMk/>
            <pc:sldMk cId="3538590199" sldId="268"/>
            <ac:picMk id="6" creationId="{0D3A147E-7020-8225-E6F6-258F43B1A56F}"/>
          </ac:picMkLst>
        </pc:picChg>
        <pc:picChg chg="add del mod">
          <ac:chgData name="XuMingle" userId="6accb246-f179-42e5-8cc4-2c1a8de5b234" providerId="ADAL" clId="{AB3F7F82-2965-4358-9B20-2F5380C7302D}" dt="2023-08-17T12:30:18.614" v="2081" actId="478"/>
          <ac:picMkLst>
            <pc:docMk/>
            <pc:sldMk cId="3538590199" sldId="268"/>
            <ac:picMk id="7" creationId="{E7C8B572-6B71-F38A-1130-8C63B6DD007B}"/>
          </ac:picMkLst>
        </pc:picChg>
        <pc:picChg chg="add mod">
          <ac:chgData name="XuMingle" userId="6accb246-f179-42e5-8cc4-2c1a8de5b234" providerId="ADAL" clId="{AB3F7F82-2965-4358-9B20-2F5380C7302D}" dt="2023-08-17T12:30:18.859" v="2082"/>
          <ac:picMkLst>
            <pc:docMk/>
            <pc:sldMk cId="3538590199" sldId="268"/>
            <ac:picMk id="8" creationId="{89369FB9-7B26-6A4B-05B3-39C14201D808}"/>
          </ac:picMkLst>
        </pc:picChg>
      </pc:sldChg>
      <pc:sldChg chg="addSp delSp modSp add mod">
        <pc:chgData name="XuMingle" userId="6accb246-f179-42e5-8cc4-2c1a8de5b234" providerId="ADAL" clId="{AB3F7F82-2965-4358-9B20-2F5380C7302D}" dt="2023-08-17T13:03:21.466" v="3213" actId="115"/>
        <pc:sldMkLst>
          <pc:docMk/>
          <pc:sldMk cId="653231926" sldId="269"/>
        </pc:sldMkLst>
        <pc:spChg chg="mod">
          <ac:chgData name="XuMingle" userId="6accb246-f179-42e5-8cc4-2c1a8de5b234" providerId="ADAL" clId="{AB3F7F82-2965-4358-9B20-2F5380C7302D}" dt="2023-08-17T12:46:08.774" v="2517" actId="20577"/>
          <ac:spMkLst>
            <pc:docMk/>
            <pc:sldMk cId="653231926" sldId="269"/>
            <ac:spMk id="2" creationId="{66DD7098-8622-04B0-BFDD-6B15BFD03244}"/>
          </ac:spMkLst>
        </pc:spChg>
        <pc:spChg chg="mod">
          <ac:chgData name="XuMingle" userId="6accb246-f179-42e5-8cc4-2c1a8de5b234" providerId="ADAL" clId="{AB3F7F82-2965-4358-9B20-2F5380C7302D}" dt="2023-08-17T12:56:31.133" v="2930" actId="123"/>
          <ac:spMkLst>
            <pc:docMk/>
            <pc:sldMk cId="653231926" sldId="269"/>
            <ac:spMk id="5" creationId="{941372EC-902A-7349-0E56-7392D5AB7122}"/>
          </ac:spMkLst>
        </pc:spChg>
        <pc:spChg chg="mod">
          <ac:chgData name="XuMingle" userId="6accb246-f179-42e5-8cc4-2c1a8de5b234" providerId="ADAL" clId="{AB3F7F82-2965-4358-9B20-2F5380C7302D}" dt="2023-08-17T13:03:12.904" v="3212" actId="207"/>
          <ac:spMkLst>
            <pc:docMk/>
            <pc:sldMk cId="653231926" sldId="269"/>
            <ac:spMk id="9" creationId="{2E1AFED1-BB48-D26F-8DC9-ADF4706F6DDC}"/>
          </ac:spMkLst>
        </pc:spChg>
        <pc:spChg chg="mod">
          <ac:chgData name="XuMingle" userId="6accb246-f179-42e5-8cc4-2c1a8de5b234" providerId="ADAL" clId="{AB3F7F82-2965-4358-9B20-2F5380C7302D}" dt="2023-08-17T13:03:21.466" v="3213" actId="115"/>
          <ac:spMkLst>
            <pc:docMk/>
            <pc:sldMk cId="653231926" sldId="269"/>
            <ac:spMk id="10" creationId="{3FFC3729-4FB3-A92B-1B57-8A044351BE4F}"/>
          </ac:spMkLst>
        </pc:spChg>
        <pc:picChg chg="add mod">
          <ac:chgData name="XuMingle" userId="6accb246-f179-42e5-8cc4-2c1a8de5b234" providerId="ADAL" clId="{AB3F7F82-2965-4358-9B20-2F5380C7302D}" dt="2023-08-17T12:44:43.671" v="2437" actId="1076"/>
          <ac:picMkLst>
            <pc:docMk/>
            <pc:sldMk cId="653231926" sldId="269"/>
            <ac:picMk id="6" creationId="{6FCEAAB3-9C4F-18DC-B44B-8B8B12C9ED0B}"/>
          </ac:picMkLst>
        </pc:picChg>
        <pc:picChg chg="del">
          <ac:chgData name="XuMingle" userId="6accb246-f179-42e5-8cc4-2c1a8de5b234" providerId="ADAL" clId="{AB3F7F82-2965-4358-9B20-2F5380C7302D}" dt="2023-08-17T12:44:23.350" v="2434" actId="478"/>
          <ac:picMkLst>
            <pc:docMk/>
            <pc:sldMk cId="653231926" sldId="269"/>
            <ac:picMk id="8" creationId="{89369FB9-7B26-6A4B-05B3-39C14201D808}"/>
          </ac:picMkLst>
        </pc:picChg>
      </pc:sldChg>
      <pc:sldChg chg="new del">
        <pc:chgData name="XuMingle" userId="6accb246-f179-42e5-8cc4-2c1a8de5b234" providerId="ADAL" clId="{AB3F7F82-2965-4358-9B20-2F5380C7302D}" dt="2023-08-17T12:44:16.665" v="2432" actId="47"/>
        <pc:sldMkLst>
          <pc:docMk/>
          <pc:sldMk cId="1474898610" sldId="269"/>
        </pc:sldMkLst>
      </pc:sldChg>
      <pc:sldChg chg="addSp modSp new mod">
        <pc:chgData name="XuMingle" userId="6accb246-f179-42e5-8cc4-2c1a8de5b234" providerId="ADAL" clId="{AB3F7F82-2965-4358-9B20-2F5380C7302D}" dt="2023-08-17T14:23:53.379" v="6834" actId="20577"/>
        <pc:sldMkLst>
          <pc:docMk/>
          <pc:sldMk cId="1646934423" sldId="270"/>
        </pc:sldMkLst>
        <pc:spChg chg="mod">
          <ac:chgData name="XuMingle" userId="6accb246-f179-42e5-8cc4-2c1a8de5b234" providerId="ADAL" clId="{AB3F7F82-2965-4358-9B20-2F5380C7302D}" dt="2023-08-17T14:23:53.379" v="6834" actId="20577"/>
          <ac:spMkLst>
            <pc:docMk/>
            <pc:sldMk cId="1646934423" sldId="270"/>
            <ac:spMk id="5" creationId="{C4C9A322-D7F6-859D-73C0-9D0ECA5833DB}"/>
          </ac:spMkLst>
        </pc:spChg>
        <pc:spChg chg="add mod">
          <ac:chgData name="XuMingle" userId="6accb246-f179-42e5-8cc4-2c1a8de5b234" providerId="ADAL" clId="{AB3F7F82-2965-4358-9B20-2F5380C7302D}" dt="2023-08-17T14:23:37.061" v="6812" actId="207"/>
          <ac:spMkLst>
            <pc:docMk/>
            <pc:sldMk cId="1646934423" sldId="270"/>
            <ac:spMk id="6" creationId="{C45940FB-88EB-A1DD-4428-66FAD06AB3CD}"/>
          </ac:spMkLst>
        </pc:spChg>
      </pc:sldChg>
      <pc:sldChg chg="addSp delSp modSp add mod">
        <pc:chgData name="XuMingle" userId="6accb246-f179-42e5-8cc4-2c1a8de5b234" providerId="ADAL" clId="{AB3F7F82-2965-4358-9B20-2F5380C7302D}" dt="2023-08-17T13:24:30.404" v="4155" actId="20577"/>
        <pc:sldMkLst>
          <pc:docMk/>
          <pc:sldMk cId="1028383241" sldId="271"/>
        </pc:sldMkLst>
        <pc:spChg chg="mod">
          <ac:chgData name="XuMingle" userId="6accb246-f179-42e5-8cc4-2c1a8de5b234" providerId="ADAL" clId="{AB3F7F82-2965-4358-9B20-2F5380C7302D}" dt="2023-08-17T13:17:19.717" v="3880" actId="207"/>
          <ac:spMkLst>
            <pc:docMk/>
            <pc:sldMk cId="1028383241" sldId="271"/>
            <ac:spMk id="2" creationId="{66DD7098-8622-04B0-BFDD-6B15BFD03244}"/>
          </ac:spMkLst>
        </pc:spChg>
        <pc:spChg chg="mod">
          <ac:chgData name="XuMingle" userId="6accb246-f179-42e5-8cc4-2c1a8de5b234" providerId="ADAL" clId="{AB3F7F82-2965-4358-9B20-2F5380C7302D}" dt="2023-08-17T13:20:42.271" v="3909" actId="20577"/>
          <ac:spMkLst>
            <pc:docMk/>
            <pc:sldMk cId="1028383241" sldId="271"/>
            <ac:spMk id="5" creationId="{941372EC-902A-7349-0E56-7392D5AB7122}"/>
          </ac:spMkLst>
        </pc:spChg>
        <pc:spChg chg="add mod">
          <ac:chgData name="XuMingle" userId="6accb246-f179-42e5-8cc4-2c1a8de5b234" providerId="ADAL" clId="{AB3F7F82-2965-4358-9B20-2F5380C7302D}" dt="2023-08-17T13:24:30.404" v="4155" actId="20577"/>
          <ac:spMkLst>
            <pc:docMk/>
            <pc:sldMk cId="1028383241" sldId="271"/>
            <ac:spMk id="8" creationId="{B033A2C4-0027-D3C7-8632-0ECAC02B5E11}"/>
          </ac:spMkLst>
        </pc:spChg>
        <pc:spChg chg="mod">
          <ac:chgData name="XuMingle" userId="6accb246-f179-42e5-8cc4-2c1a8de5b234" providerId="ADAL" clId="{AB3F7F82-2965-4358-9B20-2F5380C7302D}" dt="2023-08-17T13:23:20.348" v="4122" actId="465"/>
          <ac:spMkLst>
            <pc:docMk/>
            <pc:sldMk cId="1028383241" sldId="271"/>
            <ac:spMk id="9" creationId="{2E1AFED1-BB48-D26F-8DC9-ADF4706F6DDC}"/>
          </ac:spMkLst>
        </pc:spChg>
        <pc:spChg chg="mod">
          <ac:chgData name="XuMingle" userId="6accb246-f179-42e5-8cc4-2c1a8de5b234" providerId="ADAL" clId="{AB3F7F82-2965-4358-9B20-2F5380C7302D}" dt="2023-08-17T13:23:20.348" v="4122" actId="465"/>
          <ac:spMkLst>
            <pc:docMk/>
            <pc:sldMk cId="1028383241" sldId="271"/>
            <ac:spMk id="10" creationId="{3FFC3729-4FB3-A92B-1B57-8A044351BE4F}"/>
          </ac:spMkLst>
        </pc:spChg>
        <pc:picChg chg="del">
          <ac:chgData name="XuMingle" userId="6accb246-f179-42e5-8cc4-2c1a8de5b234" providerId="ADAL" clId="{AB3F7F82-2965-4358-9B20-2F5380C7302D}" dt="2023-08-17T13:06:28.490" v="3215" actId="478"/>
          <ac:picMkLst>
            <pc:docMk/>
            <pc:sldMk cId="1028383241" sldId="271"/>
            <ac:picMk id="6" creationId="{6FCEAAB3-9C4F-18DC-B44B-8B8B12C9ED0B}"/>
          </ac:picMkLst>
        </pc:picChg>
        <pc:picChg chg="add mod modCrop">
          <ac:chgData name="XuMingle" userId="6accb246-f179-42e5-8cc4-2c1a8de5b234" providerId="ADAL" clId="{AB3F7F82-2965-4358-9B20-2F5380C7302D}" dt="2023-08-17T13:06:42.468" v="3221"/>
          <ac:picMkLst>
            <pc:docMk/>
            <pc:sldMk cId="1028383241" sldId="271"/>
            <ac:picMk id="7" creationId="{0C375EA3-55F2-7F26-28EA-8EDE60335C11}"/>
          </ac:picMkLst>
        </pc:picChg>
      </pc:sldChg>
      <pc:sldChg chg="addSp delSp modSp add mod">
        <pc:chgData name="XuMingle" userId="6accb246-f179-42e5-8cc4-2c1a8de5b234" providerId="ADAL" clId="{AB3F7F82-2965-4358-9B20-2F5380C7302D}" dt="2023-08-17T14:02:28.819" v="4939" actId="20577"/>
        <pc:sldMkLst>
          <pc:docMk/>
          <pc:sldMk cId="3072703954" sldId="272"/>
        </pc:sldMkLst>
        <pc:spChg chg="mod">
          <ac:chgData name="XuMingle" userId="6accb246-f179-42e5-8cc4-2c1a8de5b234" providerId="ADAL" clId="{AB3F7F82-2965-4358-9B20-2F5380C7302D}" dt="2023-08-17T14:02:28.819" v="4939" actId="20577"/>
          <ac:spMkLst>
            <pc:docMk/>
            <pc:sldMk cId="3072703954" sldId="272"/>
            <ac:spMk id="2" creationId="{66DD7098-8622-04B0-BFDD-6B15BFD03244}"/>
          </ac:spMkLst>
        </pc:spChg>
        <pc:spChg chg="mod">
          <ac:chgData name="XuMingle" userId="6accb246-f179-42e5-8cc4-2c1a8de5b234" providerId="ADAL" clId="{AB3F7F82-2965-4358-9B20-2F5380C7302D}" dt="2023-08-17T13:32:14.703" v="4378" actId="20577"/>
          <ac:spMkLst>
            <pc:docMk/>
            <pc:sldMk cId="3072703954" sldId="272"/>
            <ac:spMk id="5" creationId="{941372EC-902A-7349-0E56-7392D5AB7122}"/>
          </ac:spMkLst>
        </pc:spChg>
        <pc:spChg chg="mod">
          <ac:chgData name="XuMingle" userId="6accb246-f179-42e5-8cc4-2c1a8de5b234" providerId="ADAL" clId="{AB3F7F82-2965-4358-9B20-2F5380C7302D}" dt="2023-08-17T14:00:52.443" v="4925" actId="465"/>
          <ac:spMkLst>
            <pc:docMk/>
            <pc:sldMk cId="3072703954" sldId="272"/>
            <ac:spMk id="8" creationId="{B033A2C4-0027-D3C7-8632-0ECAC02B5E11}"/>
          </ac:spMkLst>
        </pc:spChg>
        <pc:spChg chg="mod">
          <ac:chgData name="XuMingle" userId="6accb246-f179-42e5-8cc4-2c1a8de5b234" providerId="ADAL" clId="{AB3F7F82-2965-4358-9B20-2F5380C7302D}" dt="2023-08-17T14:00:52.443" v="4925" actId="465"/>
          <ac:spMkLst>
            <pc:docMk/>
            <pc:sldMk cId="3072703954" sldId="272"/>
            <ac:spMk id="9" creationId="{2E1AFED1-BB48-D26F-8DC9-ADF4706F6DDC}"/>
          </ac:spMkLst>
        </pc:spChg>
        <pc:spChg chg="mod">
          <ac:chgData name="XuMingle" userId="6accb246-f179-42e5-8cc4-2c1a8de5b234" providerId="ADAL" clId="{AB3F7F82-2965-4358-9B20-2F5380C7302D}" dt="2023-08-17T14:00:52.443" v="4925" actId="465"/>
          <ac:spMkLst>
            <pc:docMk/>
            <pc:sldMk cId="3072703954" sldId="272"/>
            <ac:spMk id="10" creationId="{3FFC3729-4FB3-A92B-1B57-8A044351BE4F}"/>
          </ac:spMkLst>
        </pc:spChg>
        <pc:spChg chg="add mod">
          <ac:chgData name="XuMingle" userId="6accb246-f179-42e5-8cc4-2c1a8de5b234" providerId="ADAL" clId="{AB3F7F82-2965-4358-9B20-2F5380C7302D}" dt="2023-08-17T14:00:46.691" v="4924" actId="1076"/>
          <ac:spMkLst>
            <pc:docMk/>
            <pc:sldMk cId="3072703954" sldId="272"/>
            <ac:spMk id="13" creationId="{BDC26544-052C-94E3-C231-AD98FB4D1567}"/>
          </ac:spMkLst>
        </pc:spChg>
        <pc:graphicFrameChg chg="add mod modGraphic">
          <ac:chgData name="XuMingle" userId="6accb246-f179-42e5-8cc4-2c1a8de5b234" providerId="ADAL" clId="{AB3F7F82-2965-4358-9B20-2F5380C7302D}" dt="2023-08-17T14:00:56.463" v="4926" actId="1076"/>
          <ac:graphicFrameMkLst>
            <pc:docMk/>
            <pc:sldMk cId="3072703954" sldId="272"/>
            <ac:graphicFrameMk id="12" creationId="{E169FFE8-FB19-4B2A-AE36-D3D0BBEA487F}"/>
          </ac:graphicFrameMkLst>
        </pc:graphicFrameChg>
        <pc:picChg chg="add mod">
          <ac:chgData name="XuMingle" userId="6accb246-f179-42e5-8cc4-2c1a8de5b234" providerId="ADAL" clId="{AB3F7F82-2965-4358-9B20-2F5380C7302D}" dt="2023-08-17T13:24:53.418" v="4160" actId="1076"/>
          <ac:picMkLst>
            <pc:docMk/>
            <pc:sldMk cId="3072703954" sldId="272"/>
            <ac:picMk id="6" creationId="{27F1D863-6146-6D01-DDB0-708E4AA6FC65}"/>
          </ac:picMkLst>
        </pc:picChg>
        <pc:picChg chg="del">
          <ac:chgData name="XuMingle" userId="6accb246-f179-42e5-8cc4-2c1a8de5b234" providerId="ADAL" clId="{AB3F7F82-2965-4358-9B20-2F5380C7302D}" dt="2023-08-17T13:24:50.690" v="4157" actId="478"/>
          <ac:picMkLst>
            <pc:docMk/>
            <pc:sldMk cId="3072703954" sldId="272"/>
            <ac:picMk id="7" creationId="{0C375EA3-55F2-7F26-28EA-8EDE60335C11}"/>
          </ac:picMkLst>
        </pc:picChg>
      </pc:sldChg>
      <pc:sldChg chg="addSp modSp new mod">
        <pc:chgData name="XuMingle" userId="6accb246-f179-42e5-8cc4-2c1a8de5b234" providerId="ADAL" clId="{AB3F7F82-2965-4358-9B20-2F5380C7302D}" dt="2023-08-17T13:41:03.604" v="4556" actId="20577"/>
        <pc:sldMkLst>
          <pc:docMk/>
          <pc:sldMk cId="660467403" sldId="273"/>
        </pc:sldMkLst>
        <pc:spChg chg="mod">
          <ac:chgData name="XuMingle" userId="6accb246-f179-42e5-8cc4-2c1a8de5b234" providerId="ADAL" clId="{AB3F7F82-2965-4358-9B20-2F5380C7302D}" dt="2023-08-17T13:40:28.705" v="4528" actId="20577"/>
          <ac:spMkLst>
            <pc:docMk/>
            <pc:sldMk cId="660467403" sldId="273"/>
            <ac:spMk id="2" creationId="{30CED591-B7EC-D43C-0D86-841C30FFC64C}"/>
          </ac:spMkLst>
        </pc:spChg>
        <pc:spChg chg="mod">
          <ac:chgData name="XuMingle" userId="6accb246-f179-42e5-8cc4-2c1a8de5b234" providerId="ADAL" clId="{AB3F7F82-2965-4358-9B20-2F5380C7302D}" dt="2023-08-17T13:39:56.233" v="4467" actId="20577"/>
          <ac:spMkLst>
            <pc:docMk/>
            <pc:sldMk cId="660467403" sldId="273"/>
            <ac:spMk id="4" creationId="{002B0308-3ED8-C970-6396-2E269CBFD7C9}"/>
          </ac:spMkLst>
        </pc:spChg>
        <pc:spChg chg="mod">
          <ac:chgData name="XuMingle" userId="6accb246-f179-42e5-8cc4-2c1a8de5b234" providerId="ADAL" clId="{AB3F7F82-2965-4358-9B20-2F5380C7302D}" dt="2023-08-17T13:41:03.604" v="4556" actId="20577"/>
          <ac:spMkLst>
            <pc:docMk/>
            <pc:sldMk cId="660467403" sldId="273"/>
            <ac:spMk id="5" creationId="{424E92C8-FF3D-73E0-5652-412D2E5F3EFB}"/>
          </ac:spMkLst>
        </pc:spChg>
        <pc:picChg chg="add mod">
          <ac:chgData name="XuMingle" userId="6accb246-f179-42e5-8cc4-2c1a8de5b234" providerId="ADAL" clId="{AB3F7F82-2965-4358-9B20-2F5380C7302D}" dt="2023-08-17T13:40:08.767" v="4469" actId="1076"/>
          <ac:picMkLst>
            <pc:docMk/>
            <pc:sldMk cId="660467403" sldId="273"/>
            <ac:picMk id="3074" creationId="{BA2297C8-D50B-0F92-8D1C-99D6DFA3315D}"/>
          </ac:picMkLst>
        </pc:picChg>
      </pc:sldChg>
      <pc:sldChg chg="addSp delSp modSp add mod ord">
        <pc:chgData name="XuMingle" userId="6accb246-f179-42e5-8cc4-2c1a8de5b234" providerId="ADAL" clId="{AB3F7F82-2965-4358-9B20-2F5380C7302D}" dt="2023-08-17T14:07:12.161" v="5508" actId="465"/>
        <pc:sldMkLst>
          <pc:docMk/>
          <pc:sldMk cId="1659344925" sldId="274"/>
        </pc:sldMkLst>
        <pc:spChg chg="mod">
          <ac:chgData name="XuMingle" userId="6accb246-f179-42e5-8cc4-2c1a8de5b234" providerId="ADAL" clId="{AB3F7F82-2965-4358-9B20-2F5380C7302D}" dt="2023-08-17T14:02:49.777" v="4953" actId="20577"/>
          <ac:spMkLst>
            <pc:docMk/>
            <pc:sldMk cId="1659344925" sldId="274"/>
            <ac:spMk id="2" creationId="{66DD7098-8622-04B0-BFDD-6B15BFD03244}"/>
          </ac:spMkLst>
        </pc:spChg>
        <pc:spChg chg="mod">
          <ac:chgData name="XuMingle" userId="6accb246-f179-42e5-8cc4-2c1a8de5b234" providerId="ADAL" clId="{AB3F7F82-2965-4358-9B20-2F5380C7302D}" dt="2023-08-17T14:03:32.724" v="5087" actId="20577"/>
          <ac:spMkLst>
            <pc:docMk/>
            <pc:sldMk cId="1659344925" sldId="274"/>
            <ac:spMk id="5" creationId="{941372EC-902A-7349-0E56-7392D5AB7122}"/>
          </ac:spMkLst>
        </pc:spChg>
        <pc:spChg chg="del">
          <ac:chgData name="XuMingle" userId="6accb246-f179-42e5-8cc4-2c1a8de5b234" providerId="ADAL" clId="{AB3F7F82-2965-4358-9B20-2F5380C7302D}" dt="2023-08-17T14:04:48.284" v="5305" actId="478"/>
          <ac:spMkLst>
            <pc:docMk/>
            <pc:sldMk cId="1659344925" sldId="274"/>
            <ac:spMk id="8" creationId="{B033A2C4-0027-D3C7-8632-0ECAC02B5E11}"/>
          </ac:spMkLst>
        </pc:spChg>
        <pc:spChg chg="mod">
          <ac:chgData name="XuMingle" userId="6accb246-f179-42e5-8cc4-2c1a8de5b234" providerId="ADAL" clId="{AB3F7F82-2965-4358-9B20-2F5380C7302D}" dt="2023-08-17T14:07:12.161" v="5508" actId="465"/>
          <ac:spMkLst>
            <pc:docMk/>
            <pc:sldMk cId="1659344925" sldId="274"/>
            <ac:spMk id="9" creationId="{2E1AFED1-BB48-D26F-8DC9-ADF4706F6DDC}"/>
          </ac:spMkLst>
        </pc:spChg>
        <pc:spChg chg="mod">
          <ac:chgData name="XuMingle" userId="6accb246-f179-42e5-8cc4-2c1a8de5b234" providerId="ADAL" clId="{AB3F7F82-2965-4358-9B20-2F5380C7302D}" dt="2023-08-17T14:06:39.757" v="5505" actId="20577"/>
          <ac:spMkLst>
            <pc:docMk/>
            <pc:sldMk cId="1659344925" sldId="274"/>
            <ac:spMk id="10" creationId="{3FFC3729-4FB3-A92B-1B57-8A044351BE4F}"/>
          </ac:spMkLst>
        </pc:spChg>
        <pc:spChg chg="del">
          <ac:chgData name="XuMingle" userId="6accb246-f179-42e5-8cc4-2c1a8de5b234" providerId="ADAL" clId="{AB3F7F82-2965-4358-9B20-2F5380C7302D}" dt="2023-08-17T14:05:59.313" v="5474" actId="478"/>
          <ac:spMkLst>
            <pc:docMk/>
            <pc:sldMk cId="1659344925" sldId="274"/>
            <ac:spMk id="13" creationId="{BDC26544-052C-94E3-C231-AD98FB4D1567}"/>
          </ac:spMkLst>
        </pc:spChg>
        <pc:graphicFrameChg chg="del">
          <ac:chgData name="XuMingle" userId="6accb246-f179-42e5-8cc4-2c1a8de5b234" providerId="ADAL" clId="{AB3F7F82-2965-4358-9B20-2F5380C7302D}" dt="2023-08-17T14:03:49.401" v="5112" actId="478"/>
          <ac:graphicFrameMkLst>
            <pc:docMk/>
            <pc:sldMk cId="1659344925" sldId="274"/>
            <ac:graphicFrameMk id="12" creationId="{E169FFE8-FB19-4B2A-AE36-D3D0BBEA487F}"/>
          </ac:graphicFrameMkLst>
        </pc:graphicFrameChg>
        <pc:picChg chg="del">
          <ac:chgData name="XuMingle" userId="6accb246-f179-42e5-8cc4-2c1a8de5b234" providerId="ADAL" clId="{AB3F7F82-2965-4358-9B20-2F5380C7302D}" dt="2023-08-17T14:01:26.154" v="4930" actId="478"/>
          <ac:picMkLst>
            <pc:docMk/>
            <pc:sldMk cId="1659344925" sldId="274"/>
            <ac:picMk id="6" creationId="{27F1D863-6146-6D01-DDB0-708E4AA6FC65}"/>
          </ac:picMkLst>
        </pc:picChg>
        <pc:picChg chg="add mod modCrop">
          <ac:chgData name="XuMingle" userId="6accb246-f179-42e5-8cc4-2c1a8de5b234" providerId="ADAL" clId="{AB3F7F82-2965-4358-9B20-2F5380C7302D}" dt="2023-08-17T14:01:35.933" v="4934" actId="1076"/>
          <ac:picMkLst>
            <pc:docMk/>
            <pc:sldMk cId="1659344925" sldId="274"/>
            <ac:picMk id="7" creationId="{594C0ABB-C26A-0DB4-9396-21301CB6A800}"/>
          </ac:picMkLst>
        </pc:picChg>
        <pc:picChg chg="add mod">
          <ac:chgData name="XuMingle" userId="6accb246-f179-42e5-8cc4-2c1a8de5b234" providerId="ADAL" clId="{AB3F7F82-2965-4358-9B20-2F5380C7302D}" dt="2023-08-17T14:06:56.663" v="5507" actId="1076"/>
          <ac:picMkLst>
            <pc:docMk/>
            <pc:sldMk cId="1659344925" sldId="274"/>
            <ac:picMk id="14" creationId="{4CFCC1FD-F41E-81C5-2377-051EFCED5FE1}"/>
          </ac:picMkLst>
        </pc:picChg>
      </pc:sldChg>
      <pc:sldChg chg="addSp delSp modSp add mod">
        <pc:chgData name="XuMingle" userId="6accb246-f179-42e5-8cc4-2c1a8de5b234" providerId="ADAL" clId="{AB3F7F82-2965-4358-9B20-2F5380C7302D}" dt="2023-08-17T14:13:43.132" v="6018" actId="20577"/>
        <pc:sldMkLst>
          <pc:docMk/>
          <pc:sldMk cId="842483396" sldId="275"/>
        </pc:sldMkLst>
        <pc:spChg chg="mod">
          <ac:chgData name="XuMingle" userId="6accb246-f179-42e5-8cc4-2c1a8de5b234" providerId="ADAL" clId="{AB3F7F82-2965-4358-9B20-2F5380C7302D}" dt="2023-08-17T14:09:19.177" v="5532" actId="20577"/>
          <ac:spMkLst>
            <pc:docMk/>
            <pc:sldMk cId="842483396" sldId="275"/>
            <ac:spMk id="2" creationId="{66DD7098-8622-04B0-BFDD-6B15BFD03244}"/>
          </ac:spMkLst>
        </pc:spChg>
        <pc:spChg chg="mod">
          <ac:chgData name="XuMingle" userId="6accb246-f179-42e5-8cc4-2c1a8de5b234" providerId="ADAL" clId="{AB3F7F82-2965-4358-9B20-2F5380C7302D}" dt="2023-08-17T14:10:16.158" v="5679" actId="207"/>
          <ac:spMkLst>
            <pc:docMk/>
            <pc:sldMk cId="842483396" sldId="275"/>
            <ac:spMk id="5" creationId="{941372EC-902A-7349-0E56-7392D5AB7122}"/>
          </ac:spMkLst>
        </pc:spChg>
        <pc:spChg chg="mod">
          <ac:chgData name="XuMingle" userId="6accb246-f179-42e5-8cc4-2c1a8de5b234" providerId="ADAL" clId="{AB3F7F82-2965-4358-9B20-2F5380C7302D}" dt="2023-08-17T14:11:45.422" v="5921" actId="207"/>
          <ac:spMkLst>
            <pc:docMk/>
            <pc:sldMk cId="842483396" sldId="275"/>
            <ac:spMk id="9" creationId="{2E1AFED1-BB48-D26F-8DC9-ADF4706F6DDC}"/>
          </ac:spMkLst>
        </pc:spChg>
        <pc:spChg chg="mod">
          <ac:chgData name="XuMingle" userId="6accb246-f179-42e5-8cc4-2c1a8de5b234" providerId="ADAL" clId="{AB3F7F82-2965-4358-9B20-2F5380C7302D}" dt="2023-08-17T14:13:43.132" v="6018" actId="20577"/>
          <ac:spMkLst>
            <pc:docMk/>
            <pc:sldMk cId="842483396" sldId="275"/>
            <ac:spMk id="10" creationId="{3FFC3729-4FB3-A92B-1B57-8A044351BE4F}"/>
          </ac:spMkLst>
        </pc:spChg>
        <pc:picChg chg="add mod">
          <ac:chgData name="XuMingle" userId="6accb246-f179-42e5-8cc4-2c1a8de5b234" providerId="ADAL" clId="{AB3F7F82-2965-4358-9B20-2F5380C7302D}" dt="2023-08-17T14:09:10.613" v="5515" actId="1076"/>
          <ac:picMkLst>
            <pc:docMk/>
            <pc:sldMk cId="842483396" sldId="275"/>
            <ac:picMk id="6" creationId="{D8F9D1C5-90CB-305A-1129-8ED4E5C23AEC}"/>
          </ac:picMkLst>
        </pc:picChg>
        <pc:picChg chg="del">
          <ac:chgData name="XuMingle" userId="6accb246-f179-42e5-8cc4-2c1a8de5b234" providerId="ADAL" clId="{AB3F7F82-2965-4358-9B20-2F5380C7302D}" dt="2023-08-17T14:09:04.022" v="5510" actId="478"/>
          <ac:picMkLst>
            <pc:docMk/>
            <pc:sldMk cId="842483396" sldId="275"/>
            <ac:picMk id="7" creationId="{594C0ABB-C26A-0DB4-9396-21301CB6A800}"/>
          </ac:picMkLst>
        </pc:picChg>
        <pc:picChg chg="del">
          <ac:chgData name="XuMingle" userId="6accb246-f179-42e5-8cc4-2c1a8de5b234" providerId="ADAL" clId="{AB3F7F82-2965-4358-9B20-2F5380C7302D}" dt="2023-08-17T14:11:48.785" v="5923" actId="478"/>
          <ac:picMkLst>
            <pc:docMk/>
            <pc:sldMk cId="842483396" sldId="275"/>
            <ac:picMk id="14" creationId="{4CFCC1FD-F41E-81C5-2377-051EFCED5FE1}"/>
          </ac:picMkLst>
        </pc:picChg>
      </pc:sldChg>
      <pc:sldChg chg="modSp new mod">
        <pc:chgData name="XuMingle" userId="6accb246-f179-42e5-8cc4-2c1a8de5b234" providerId="ADAL" clId="{AB3F7F82-2965-4358-9B20-2F5380C7302D}" dt="2023-08-17T14:26:08.259" v="6897" actId="20577"/>
        <pc:sldMkLst>
          <pc:docMk/>
          <pc:sldMk cId="2897903408" sldId="276"/>
        </pc:sldMkLst>
        <pc:spChg chg="mod">
          <ac:chgData name="XuMingle" userId="6accb246-f179-42e5-8cc4-2c1a8de5b234" providerId="ADAL" clId="{AB3F7F82-2965-4358-9B20-2F5380C7302D}" dt="2023-08-17T14:21:30.641" v="6613" actId="20577"/>
          <ac:spMkLst>
            <pc:docMk/>
            <pc:sldMk cId="2897903408" sldId="276"/>
            <ac:spMk id="2" creationId="{4DEB20FA-5D0F-4A65-B986-6298C1AECBC6}"/>
          </ac:spMkLst>
        </pc:spChg>
        <pc:spChg chg="mod">
          <ac:chgData name="XuMingle" userId="6accb246-f179-42e5-8cc4-2c1a8de5b234" providerId="ADAL" clId="{AB3F7F82-2965-4358-9B20-2F5380C7302D}" dt="2023-08-17T14:26:08.259" v="6897" actId="20577"/>
          <ac:spMkLst>
            <pc:docMk/>
            <pc:sldMk cId="2897903408" sldId="276"/>
            <ac:spMk id="5" creationId="{7ADF1E11-D7D8-7522-4772-2767B0FEFE97}"/>
          </ac:spMkLst>
        </pc:spChg>
      </pc:sldChg>
      <pc:sldChg chg="addSp delSp modSp new mod">
        <pc:chgData name="XuMingle" userId="6accb246-f179-42e5-8cc4-2c1a8de5b234" providerId="ADAL" clId="{AB3F7F82-2965-4358-9B20-2F5380C7302D}" dt="2023-08-17T14:35:27.057" v="7196" actId="1076"/>
        <pc:sldMkLst>
          <pc:docMk/>
          <pc:sldMk cId="1443986532" sldId="277"/>
        </pc:sldMkLst>
        <pc:spChg chg="mod">
          <ac:chgData name="XuMingle" userId="6accb246-f179-42e5-8cc4-2c1a8de5b234" providerId="ADAL" clId="{AB3F7F82-2965-4358-9B20-2F5380C7302D}" dt="2023-08-17T14:35:27.057" v="7196" actId="1076"/>
          <ac:spMkLst>
            <pc:docMk/>
            <pc:sldMk cId="1443986532" sldId="277"/>
            <ac:spMk id="2" creationId="{96334D4A-EACD-FD7A-59C5-AE42BA6B80B0}"/>
          </ac:spMkLst>
        </pc:spChg>
        <pc:spChg chg="mod">
          <ac:chgData name="XuMingle" userId="6accb246-f179-42e5-8cc4-2c1a8de5b234" providerId="ADAL" clId="{AB3F7F82-2965-4358-9B20-2F5380C7302D}" dt="2023-08-17T14:35:07.742" v="7184" actId="27636"/>
          <ac:spMkLst>
            <pc:docMk/>
            <pc:sldMk cId="1443986532" sldId="277"/>
            <ac:spMk id="4" creationId="{9FA9D756-4620-B995-5FF5-582710BEB7C2}"/>
          </ac:spMkLst>
        </pc:spChg>
        <pc:spChg chg="add del mod">
          <ac:chgData name="XuMingle" userId="6accb246-f179-42e5-8cc4-2c1a8de5b234" providerId="ADAL" clId="{AB3F7F82-2965-4358-9B20-2F5380C7302D}" dt="2023-08-17T14:35:21.877" v="7194" actId="478"/>
          <ac:spMkLst>
            <pc:docMk/>
            <pc:sldMk cId="1443986532" sldId="277"/>
            <ac:spMk id="8" creationId="{1F1AC990-98D8-1761-009F-290EC05E7CC1}"/>
          </ac:spMkLst>
        </pc:spChg>
        <pc:picChg chg="add mod">
          <ac:chgData name="XuMingle" userId="6accb246-f179-42e5-8cc4-2c1a8de5b234" providerId="ADAL" clId="{AB3F7F82-2965-4358-9B20-2F5380C7302D}" dt="2023-08-17T14:35:27.057" v="7196" actId="1076"/>
          <ac:picMkLst>
            <pc:docMk/>
            <pc:sldMk cId="1443986532" sldId="277"/>
            <ac:picMk id="7" creationId="{AF026B42-FD9B-BF18-DB78-0ADE606FE9E1}"/>
          </ac:picMkLst>
        </pc:picChg>
      </pc:sldChg>
      <pc:sldChg chg="addSp delSp modSp new mod">
        <pc:chgData name="XuMingle" userId="6accb246-f179-42e5-8cc4-2c1a8de5b234" providerId="ADAL" clId="{AB3F7F82-2965-4358-9B20-2F5380C7302D}" dt="2023-08-18T00:03:42.065" v="11962" actId="14100"/>
        <pc:sldMkLst>
          <pc:docMk/>
          <pc:sldMk cId="4063451211" sldId="278"/>
        </pc:sldMkLst>
        <pc:spChg chg="add del">
          <ac:chgData name="XuMingle" userId="6accb246-f179-42e5-8cc4-2c1a8de5b234" providerId="ADAL" clId="{AB3F7F82-2965-4358-9B20-2F5380C7302D}" dt="2023-08-17T23:39:11.699" v="11358"/>
          <ac:spMkLst>
            <pc:docMk/>
            <pc:sldMk cId="4063451211" sldId="278"/>
            <ac:spMk id="2" creationId="{B73B58D1-1292-297D-5BF3-9576C465F53C}"/>
          </ac:spMkLst>
        </pc:spChg>
        <pc:spChg chg="mod">
          <ac:chgData name="XuMingle" userId="6accb246-f179-42e5-8cc4-2c1a8de5b234" providerId="ADAL" clId="{AB3F7F82-2965-4358-9B20-2F5380C7302D}" dt="2023-08-17T23:18:21.015" v="11266" actId="20577"/>
          <ac:spMkLst>
            <pc:docMk/>
            <pc:sldMk cId="4063451211" sldId="278"/>
            <ac:spMk id="4" creationId="{E7E69EF4-A42C-3BA1-370A-EEC8ACF9E4C5}"/>
          </ac:spMkLst>
        </pc:spChg>
        <pc:spChg chg="add del mod">
          <ac:chgData name="XuMingle" userId="6accb246-f179-42e5-8cc4-2c1a8de5b234" providerId="ADAL" clId="{AB3F7F82-2965-4358-9B20-2F5380C7302D}" dt="2023-08-17T23:42:10.773" v="11376"/>
          <ac:spMkLst>
            <pc:docMk/>
            <pc:sldMk cId="4063451211" sldId="278"/>
            <ac:spMk id="15" creationId="{11207048-47B7-1F05-803E-8F9D6CC53865}"/>
          </ac:spMkLst>
        </pc:spChg>
        <pc:spChg chg="add mod">
          <ac:chgData name="XuMingle" userId="6accb246-f179-42e5-8cc4-2c1a8de5b234" providerId="ADAL" clId="{AB3F7F82-2965-4358-9B20-2F5380C7302D}" dt="2023-08-18T00:03:42.065" v="11962" actId="14100"/>
          <ac:spMkLst>
            <pc:docMk/>
            <pc:sldMk cId="4063451211" sldId="278"/>
            <ac:spMk id="17" creationId="{6D148021-5784-6813-9327-13D3EE90611C}"/>
          </ac:spMkLst>
        </pc:spChg>
        <pc:spChg chg="add del mod">
          <ac:chgData name="XuMingle" userId="6accb246-f179-42e5-8cc4-2c1a8de5b234" providerId="ADAL" clId="{AB3F7F82-2965-4358-9B20-2F5380C7302D}" dt="2023-08-17T23:56:12.308" v="11837"/>
          <ac:spMkLst>
            <pc:docMk/>
            <pc:sldMk cId="4063451211" sldId="278"/>
            <ac:spMk id="21" creationId="{D90D6BB8-7C62-BA1D-387A-B0A118B4046C}"/>
          </ac:spMkLst>
        </pc:spChg>
        <pc:spChg chg="add del mod">
          <ac:chgData name="XuMingle" userId="6accb246-f179-42e5-8cc4-2c1a8de5b234" providerId="ADAL" clId="{AB3F7F82-2965-4358-9B20-2F5380C7302D}" dt="2023-08-17T23:56:32.326" v="11840"/>
          <ac:spMkLst>
            <pc:docMk/>
            <pc:sldMk cId="4063451211" sldId="278"/>
            <ac:spMk id="25" creationId="{14724A5C-E5F4-5796-16D2-4EAAFECA90ED}"/>
          </ac:spMkLst>
        </pc:spChg>
        <pc:grpChg chg="add del mod">
          <ac:chgData name="XuMingle" userId="6accb246-f179-42e5-8cc4-2c1a8de5b234" providerId="ADAL" clId="{AB3F7F82-2965-4358-9B20-2F5380C7302D}" dt="2023-08-17T23:49:32.452" v="11813" actId="165"/>
          <ac:grpSpMkLst>
            <pc:docMk/>
            <pc:sldMk cId="4063451211" sldId="278"/>
            <ac:grpSpMk id="11" creationId="{BD63575B-B064-0733-4D66-6B580705C50E}"/>
          </ac:grpSpMkLst>
        </pc:grpChg>
        <pc:grpChg chg="add mod">
          <ac:chgData name="XuMingle" userId="6accb246-f179-42e5-8cc4-2c1a8de5b234" providerId="ADAL" clId="{AB3F7F82-2965-4358-9B20-2F5380C7302D}" dt="2023-08-18T00:00:17.809" v="11859" actId="1035"/>
          <ac:grpSpMkLst>
            <pc:docMk/>
            <pc:sldMk cId="4063451211" sldId="278"/>
            <ac:grpSpMk id="19" creationId="{0FC20FAA-EF4E-272C-512A-54CC43A3B18A}"/>
          </ac:grpSpMkLst>
        </pc:grpChg>
        <pc:graphicFrameChg chg="add del mod">
          <ac:chgData name="XuMingle" userId="6accb246-f179-42e5-8cc4-2c1a8de5b234" providerId="ADAL" clId="{AB3F7F82-2965-4358-9B20-2F5380C7302D}" dt="2023-08-17T23:39:11.649" v="11357"/>
          <ac:graphicFrameMkLst>
            <pc:docMk/>
            <pc:sldMk cId="4063451211" sldId="278"/>
            <ac:graphicFrameMk id="12" creationId="{0A339C3E-477C-27A7-26AB-432437B90C46}"/>
          </ac:graphicFrameMkLst>
        </pc:graphicFrameChg>
        <pc:graphicFrameChg chg="add del mod modGraphic">
          <ac:chgData name="XuMingle" userId="6accb246-f179-42e5-8cc4-2c1a8de5b234" providerId="ADAL" clId="{AB3F7F82-2965-4358-9B20-2F5380C7302D}" dt="2023-08-17T23:42:04.052" v="11375" actId="478"/>
          <ac:graphicFrameMkLst>
            <pc:docMk/>
            <pc:sldMk cId="4063451211" sldId="278"/>
            <ac:graphicFrameMk id="13" creationId="{C7265654-DCE5-2336-EF5B-AD6BCFEB6E8D}"/>
          </ac:graphicFrameMkLst>
        </pc:graphicFrameChg>
        <pc:graphicFrameChg chg="add del mod modGraphic">
          <ac:chgData name="XuMingle" userId="6accb246-f179-42e5-8cc4-2c1a8de5b234" providerId="ADAL" clId="{AB3F7F82-2965-4358-9B20-2F5380C7302D}" dt="2023-08-17T23:56:04.486" v="11828" actId="478"/>
          <ac:graphicFrameMkLst>
            <pc:docMk/>
            <pc:sldMk cId="4063451211" sldId="278"/>
            <ac:graphicFrameMk id="16" creationId="{B3351F10-0F95-C586-8709-005472A048FC}"/>
          </ac:graphicFrameMkLst>
        </pc:graphicFrameChg>
        <pc:graphicFrameChg chg="add del mod">
          <ac:chgData name="XuMingle" userId="6accb246-f179-42e5-8cc4-2c1a8de5b234" providerId="ADAL" clId="{AB3F7F82-2965-4358-9B20-2F5380C7302D}" dt="2023-08-17T23:56:12.255" v="11836"/>
          <ac:graphicFrameMkLst>
            <pc:docMk/>
            <pc:sldMk cId="4063451211" sldId="278"/>
            <ac:graphicFrameMk id="22" creationId="{F8ACC61B-09C4-1EFF-FDF6-EE9783638851}"/>
          </ac:graphicFrameMkLst>
        </pc:graphicFrameChg>
        <pc:graphicFrameChg chg="add del mod">
          <ac:chgData name="XuMingle" userId="6accb246-f179-42e5-8cc4-2c1a8de5b234" providerId="ADAL" clId="{AB3F7F82-2965-4358-9B20-2F5380C7302D}" dt="2023-08-17T23:56:19.884" v="11839" actId="478"/>
          <ac:graphicFrameMkLst>
            <pc:docMk/>
            <pc:sldMk cId="4063451211" sldId="278"/>
            <ac:graphicFrameMk id="23" creationId="{694BC2A5-D67F-436C-9AA3-811716B97036}"/>
          </ac:graphicFrameMkLst>
        </pc:graphicFrameChg>
        <pc:graphicFrameChg chg="add mod ord modGraphic">
          <ac:chgData name="XuMingle" userId="6accb246-f179-42e5-8cc4-2c1a8de5b234" providerId="ADAL" clId="{AB3F7F82-2965-4358-9B20-2F5380C7302D}" dt="2023-08-18T00:00:44.973" v="11860"/>
          <ac:graphicFrameMkLst>
            <pc:docMk/>
            <pc:sldMk cId="4063451211" sldId="278"/>
            <ac:graphicFrameMk id="26" creationId="{04256C0A-F8E0-B228-BB79-0B2C8EB9EAE4}"/>
          </ac:graphicFrameMkLst>
        </pc:graphicFrameChg>
        <pc:picChg chg="add mod topLvl modCrop">
          <ac:chgData name="XuMingle" userId="6accb246-f179-42e5-8cc4-2c1a8de5b234" providerId="ADAL" clId="{AB3F7F82-2965-4358-9B20-2F5380C7302D}" dt="2023-08-17T23:50:03.048" v="11822" actId="164"/>
          <ac:picMkLst>
            <pc:docMk/>
            <pc:sldMk cId="4063451211" sldId="278"/>
            <ac:picMk id="7" creationId="{BDACAB3F-040C-C127-A7A9-646C006DE2C9}"/>
          </ac:picMkLst>
        </pc:picChg>
        <pc:picChg chg="add del mod">
          <ac:chgData name="XuMingle" userId="6accb246-f179-42e5-8cc4-2c1a8de5b234" providerId="ADAL" clId="{AB3F7F82-2965-4358-9B20-2F5380C7302D}" dt="2023-08-17T23:31:50.818" v="11321" actId="21"/>
          <ac:picMkLst>
            <pc:docMk/>
            <pc:sldMk cId="4063451211" sldId="278"/>
            <ac:picMk id="9" creationId="{E834F8F7-0EBE-A20F-4D71-AAE681F067CC}"/>
          </ac:picMkLst>
        </pc:picChg>
        <pc:picChg chg="add mod topLvl modCrop">
          <ac:chgData name="XuMingle" userId="6accb246-f179-42e5-8cc4-2c1a8de5b234" providerId="ADAL" clId="{AB3F7F82-2965-4358-9B20-2F5380C7302D}" dt="2023-08-17T23:50:03.048" v="11822" actId="164"/>
          <ac:picMkLst>
            <pc:docMk/>
            <pc:sldMk cId="4063451211" sldId="278"/>
            <ac:picMk id="10" creationId="{F31E3875-1D31-BF32-C9D5-BF3DD5698B0D}"/>
          </ac:picMkLst>
        </pc:picChg>
        <pc:picChg chg="add mod modCrop">
          <ac:chgData name="XuMingle" userId="6accb246-f179-42e5-8cc4-2c1a8de5b234" providerId="ADAL" clId="{AB3F7F82-2965-4358-9B20-2F5380C7302D}" dt="2023-08-17T23:50:03.048" v="11822" actId="164"/>
          <ac:picMkLst>
            <pc:docMk/>
            <pc:sldMk cId="4063451211" sldId="278"/>
            <ac:picMk id="18" creationId="{E6E46AA0-A921-A4CB-B45E-C50E887C8F2F}"/>
          </ac:picMkLst>
        </pc:picChg>
        <pc:picChg chg="add del mod">
          <ac:chgData name="XuMingle" userId="6accb246-f179-42e5-8cc4-2c1a8de5b234" providerId="ADAL" clId="{AB3F7F82-2965-4358-9B20-2F5380C7302D}" dt="2023-08-17T23:19:06.613" v="11269" actId="21"/>
          <ac:picMkLst>
            <pc:docMk/>
            <pc:sldMk cId="4063451211" sldId="278"/>
            <ac:picMk id="4098" creationId="{101FA1DE-4A7E-6A3A-646C-79932DB5AF2D}"/>
          </ac:picMkLst>
        </pc:picChg>
      </pc:sldChg>
      <pc:sldChg chg="modSp new mod">
        <pc:chgData name="XuMingle" userId="6accb246-f179-42e5-8cc4-2c1a8de5b234" providerId="ADAL" clId="{AB3F7F82-2965-4358-9B20-2F5380C7302D}" dt="2023-08-18T00:58:01.084" v="14151" actId="20577"/>
        <pc:sldMkLst>
          <pc:docMk/>
          <pc:sldMk cId="2555539105" sldId="279"/>
        </pc:sldMkLst>
        <pc:spChg chg="mod">
          <ac:chgData name="XuMingle" userId="6accb246-f179-42e5-8cc4-2c1a8de5b234" providerId="ADAL" clId="{AB3F7F82-2965-4358-9B20-2F5380C7302D}" dt="2023-08-18T00:58:01.084" v="14151" actId="20577"/>
          <ac:spMkLst>
            <pc:docMk/>
            <pc:sldMk cId="2555539105" sldId="279"/>
            <ac:spMk id="2" creationId="{F1EE3E3C-734E-29CD-E2B6-D50CC3BFDC0C}"/>
          </ac:spMkLst>
        </pc:spChg>
        <pc:spChg chg="mod">
          <ac:chgData name="XuMingle" userId="6accb246-f179-42e5-8cc4-2c1a8de5b234" providerId="ADAL" clId="{AB3F7F82-2965-4358-9B20-2F5380C7302D}" dt="2023-08-18T00:52:53.602" v="13682" actId="20577"/>
          <ac:spMkLst>
            <pc:docMk/>
            <pc:sldMk cId="2555539105" sldId="279"/>
            <ac:spMk id="4" creationId="{DDA1D029-EA75-7D79-D143-712727F02638}"/>
          </ac:spMkLst>
        </pc:spChg>
      </pc:sldChg>
      <pc:sldChg chg="addSp modSp new mod">
        <pc:chgData name="XuMingle" userId="6accb246-f179-42e5-8cc4-2c1a8de5b234" providerId="ADAL" clId="{AB3F7F82-2965-4358-9B20-2F5380C7302D}" dt="2023-08-17T14:35:45.910" v="7204" actId="1076"/>
        <pc:sldMkLst>
          <pc:docMk/>
          <pc:sldMk cId="3271984516" sldId="280"/>
        </pc:sldMkLst>
        <pc:spChg chg="mod">
          <ac:chgData name="XuMingle" userId="6accb246-f179-42e5-8cc4-2c1a8de5b234" providerId="ADAL" clId="{AB3F7F82-2965-4358-9B20-2F5380C7302D}" dt="2023-08-17T14:35:36.779" v="7197" actId="21"/>
          <ac:spMkLst>
            <pc:docMk/>
            <pc:sldMk cId="3271984516" sldId="280"/>
            <ac:spMk id="2" creationId="{1E625C65-4FBA-91AC-C98E-83B0AA7DC6FA}"/>
          </ac:spMkLst>
        </pc:spChg>
        <pc:spChg chg="mod">
          <ac:chgData name="XuMingle" userId="6accb246-f179-42e5-8cc4-2c1a8de5b234" providerId="ADAL" clId="{AB3F7F82-2965-4358-9B20-2F5380C7302D}" dt="2023-08-17T14:35:38.728" v="7201" actId="27636"/>
          <ac:spMkLst>
            <pc:docMk/>
            <pc:sldMk cId="3271984516" sldId="280"/>
            <ac:spMk id="4" creationId="{B5301390-7543-4A91-4970-1068024BFB6C}"/>
          </ac:spMkLst>
        </pc:spChg>
        <pc:grpChg chg="add mod">
          <ac:chgData name="XuMingle" userId="6accb246-f179-42e5-8cc4-2c1a8de5b234" providerId="ADAL" clId="{AB3F7F82-2965-4358-9B20-2F5380C7302D}" dt="2023-08-17T14:34:30.131" v="7178" actId="164"/>
          <ac:grpSpMkLst>
            <pc:docMk/>
            <pc:sldMk cId="3271984516" sldId="280"/>
            <ac:grpSpMk id="10" creationId="{0090255A-457B-AEB5-675F-E48D348091D9}"/>
          </ac:grpSpMkLst>
        </pc:grpChg>
        <pc:picChg chg="add mod">
          <ac:chgData name="XuMingle" userId="6accb246-f179-42e5-8cc4-2c1a8de5b234" providerId="ADAL" clId="{AB3F7F82-2965-4358-9B20-2F5380C7302D}" dt="2023-08-17T14:35:45.910" v="7204" actId="1076"/>
          <ac:picMkLst>
            <pc:docMk/>
            <pc:sldMk cId="3271984516" sldId="280"/>
            <ac:picMk id="7" creationId="{F083D19C-44DC-D22A-58ED-0BD268D0F762}"/>
          </ac:picMkLst>
        </pc:picChg>
        <pc:picChg chg="add mod">
          <ac:chgData name="XuMingle" userId="6accb246-f179-42e5-8cc4-2c1a8de5b234" providerId="ADAL" clId="{AB3F7F82-2965-4358-9B20-2F5380C7302D}" dt="2023-08-17T14:35:45.910" v="7204" actId="1076"/>
          <ac:picMkLst>
            <pc:docMk/>
            <pc:sldMk cId="3271984516" sldId="280"/>
            <ac:picMk id="9" creationId="{6A8C3F03-9A10-8CC6-8FF1-18B3D715BFD8}"/>
          </ac:picMkLst>
        </pc:picChg>
      </pc:sldChg>
      <pc:sldChg chg="addSp delSp modSp new mod">
        <pc:chgData name="XuMingle" userId="6accb246-f179-42e5-8cc4-2c1a8de5b234" providerId="ADAL" clId="{AB3F7F82-2965-4358-9B20-2F5380C7302D}" dt="2023-08-17T14:46:36.825" v="7336" actId="1076"/>
        <pc:sldMkLst>
          <pc:docMk/>
          <pc:sldMk cId="2143556768" sldId="281"/>
        </pc:sldMkLst>
        <pc:spChg chg="add del mod">
          <ac:chgData name="XuMingle" userId="6accb246-f179-42e5-8cc4-2c1a8de5b234" providerId="ADAL" clId="{AB3F7F82-2965-4358-9B20-2F5380C7302D}" dt="2023-08-17T14:46:33.430" v="7335" actId="20577"/>
          <ac:spMkLst>
            <pc:docMk/>
            <pc:sldMk cId="2143556768" sldId="281"/>
            <ac:spMk id="2" creationId="{DF686A0C-2833-86A8-74B1-8109B39A953B}"/>
          </ac:spMkLst>
        </pc:spChg>
        <pc:spChg chg="mod">
          <ac:chgData name="XuMingle" userId="6accb246-f179-42e5-8cc4-2c1a8de5b234" providerId="ADAL" clId="{AB3F7F82-2965-4358-9B20-2F5380C7302D}" dt="2023-08-17T14:36:23.820" v="7231" actId="20577"/>
          <ac:spMkLst>
            <pc:docMk/>
            <pc:sldMk cId="2143556768" sldId="281"/>
            <ac:spMk id="4" creationId="{88389FDA-B6D7-576B-B274-FEAA3DFF4F9E}"/>
          </ac:spMkLst>
        </pc:spChg>
        <pc:graphicFrameChg chg="add mod modGraphic">
          <ac:chgData name="XuMingle" userId="6accb246-f179-42e5-8cc4-2c1a8de5b234" providerId="ADAL" clId="{AB3F7F82-2965-4358-9B20-2F5380C7302D}" dt="2023-08-17T14:44:56.573" v="7273" actId="27116"/>
          <ac:graphicFrameMkLst>
            <pc:docMk/>
            <pc:sldMk cId="2143556768" sldId="281"/>
            <ac:graphicFrameMk id="9" creationId="{379C3484-477C-46A0-9141-C05EFE788DA8}"/>
          </ac:graphicFrameMkLst>
        </pc:graphicFrameChg>
        <pc:graphicFrameChg chg="add mod modGraphic">
          <ac:chgData name="XuMingle" userId="6accb246-f179-42e5-8cc4-2c1a8de5b234" providerId="ADAL" clId="{AB3F7F82-2965-4358-9B20-2F5380C7302D}" dt="2023-08-17T14:44:59.014" v="7274" actId="27116"/>
          <ac:graphicFrameMkLst>
            <pc:docMk/>
            <pc:sldMk cId="2143556768" sldId="281"/>
            <ac:graphicFrameMk id="11" creationId="{F2ECEF63-5546-CFAF-A941-E484A08D6DE4}"/>
          </ac:graphicFrameMkLst>
        </pc:graphicFrameChg>
        <pc:graphicFrameChg chg="add mod modGraphic">
          <ac:chgData name="XuMingle" userId="6accb246-f179-42e5-8cc4-2c1a8de5b234" providerId="ADAL" clId="{AB3F7F82-2965-4358-9B20-2F5380C7302D}" dt="2023-08-17T14:44:47.790" v="7272" actId="14100"/>
          <ac:graphicFrameMkLst>
            <pc:docMk/>
            <pc:sldMk cId="2143556768" sldId="281"/>
            <ac:graphicFrameMk id="13" creationId="{1C13E0B1-E701-1B2C-BEB3-C3C77F137F30}"/>
          </ac:graphicFrameMkLst>
        </pc:graphicFrameChg>
        <pc:picChg chg="add mod">
          <ac:chgData name="XuMingle" userId="6accb246-f179-42e5-8cc4-2c1a8de5b234" providerId="ADAL" clId="{AB3F7F82-2965-4358-9B20-2F5380C7302D}" dt="2023-08-17T14:46:36.825" v="7336" actId="1076"/>
          <ac:picMkLst>
            <pc:docMk/>
            <pc:sldMk cId="2143556768" sldId="281"/>
            <ac:picMk id="7" creationId="{E5BF6269-BA3D-41C0-AD10-DBAE6C3C5803}"/>
          </ac:picMkLst>
        </pc:picChg>
      </pc:sldChg>
      <pc:sldChg chg="addSp modSp new mod">
        <pc:chgData name="XuMingle" userId="6accb246-f179-42e5-8cc4-2c1a8de5b234" providerId="ADAL" clId="{AB3F7F82-2965-4358-9B20-2F5380C7302D}" dt="2023-08-17T14:45:47.650" v="7277" actId="2711"/>
        <pc:sldMkLst>
          <pc:docMk/>
          <pc:sldMk cId="2310343919" sldId="282"/>
        </pc:sldMkLst>
        <pc:spChg chg="mod">
          <ac:chgData name="XuMingle" userId="6accb246-f179-42e5-8cc4-2c1a8de5b234" providerId="ADAL" clId="{AB3F7F82-2965-4358-9B20-2F5380C7302D}" dt="2023-08-17T14:45:47.650" v="7277" actId="2711"/>
          <ac:spMkLst>
            <pc:docMk/>
            <pc:sldMk cId="2310343919" sldId="282"/>
            <ac:spMk id="4" creationId="{3BB09678-65EB-4840-D480-D8A530C82442}"/>
          </ac:spMkLst>
        </pc:spChg>
        <pc:picChg chg="add mod">
          <ac:chgData name="XuMingle" userId="6accb246-f179-42e5-8cc4-2c1a8de5b234" providerId="ADAL" clId="{AB3F7F82-2965-4358-9B20-2F5380C7302D}" dt="2023-08-17T14:43:09.645" v="7243" actId="14100"/>
          <ac:picMkLst>
            <pc:docMk/>
            <pc:sldMk cId="2310343919" sldId="282"/>
            <ac:picMk id="7" creationId="{5B424E6D-C7F4-5518-A426-3CDDFC5FA2DF}"/>
          </ac:picMkLst>
        </pc:picChg>
      </pc:sldChg>
      <pc:sldChg chg="new del">
        <pc:chgData name="XuMingle" userId="6accb246-f179-42e5-8cc4-2c1a8de5b234" providerId="ADAL" clId="{AB3F7F82-2965-4358-9B20-2F5380C7302D}" dt="2023-08-17T14:41:45.724" v="7233" actId="47"/>
        <pc:sldMkLst>
          <pc:docMk/>
          <pc:sldMk cId="2815499696" sldId="282"/>
        </pc:sldMkLst>
      </pc:sldChg>
      <pc:sldChg chg="addSp modSp new mod">
        <pc:chgData name="XuMingle" userId="6accb246-f179-42e5-8cc4-2c1a8de5b234" providerId="ADAL" clId="{AB3F7F82-2965-4358-9B20-2F5380C7302D}" dt="2023-08-17T14:45:35.564" v="7275" actId="2711"/>
        <pc:sldMkLst>
          <pc:docMk/>
          <pc:sldMk cId="213123445" sldId="283"/>
        </pc:sldMkLst>
        <pc:spChg chg="mod">
          <ac:chgData name="XuMingle" userId="6accb246-f179-42e5-8cc4-2c1a8de5b234" providerId="ADAL" clId="{AB3F7F82-2965-4358-9B20-2F5380C7302D}" dt="2023-08-17T14:45:35.564" v="7275" actId="2711"/>
          <ac:spMkLst>
            <pc:docMk/>
            <pc:sldMk cId="213123445" sldId="283"/>
            <ac:spMk id="4" creationId="{9F919713-9F3F-B23B-9B9B-E892084C2F82}"/>
          </ac:spMkLst>
        </pc:spChg>
        <pc:picChg chg="add mod">
          <ac:chgData name="XuMingle" userId="6accb246-f179-42e5-8cc4-2c1a8de5b234" providerId="ADAL" clId="{AB3F7F82-2965-4358-9B20-2F5380C7302D}" dt="2023-08-17T14:42:20.706" v="7240" actId="1076"/>
          <ac:picMkLst>
            <pc:docMk/>
            <pc:sldMk cId="213123445" sldId="283"/>
            <ac:picMk id="7" creationId="{A7C01183-8FD1-4A92-CD6B-92521BAC1B04}"/>
          </ac:picMkLst>
        </pc:picChg>
      </pc:sldChg>
      <pc:sldChg chg="addSp modSp new mod">
        <pc:chgData name="XuMingle" userId="6accb246-f179-42e5-8cc4-2c1a8de5b234" providerId="ADAL" clId="{AB3F7F82-2965-4358-9B20-2F5380C7302D}" dt="2023-08-17T14:45:42.913" v="7276" actId="2711"/>
        <pc:sldMkLst>
          <pc:docMk/>
          <pc:sldMk cId="779795388" sldId="284"/>
        </pc:sldMkLst>
        <pc:spChg chg="mod">
          <ac:chgData name="XuMingle" userId="6accb246-f179-42e5-8cc4-2c1a8de5b234" providerId="ADAL" clId="{AB3F7F82-2965-4358-9B20-2F5380C7302D}" dt="2023-08-17T14:45:42.913" v="7276" actId="2711"/>
          <ac:spMkLst>
            <pc:docMk/>
            <pc:sldMk cId="779795388" sldId="284"/>
            <ac:spMk id="4" creationId="{07F77B65-339C-7844-AE2E-E56EFEBA131F}"/>
          </ac:spMkLst>
        </pc:spChg>
        <pc:picChg chg="add">
          <ac:chgData name="XuMingle" userId="6accb246-f179-42e5-8cc4-2c1a8de5b234" providerId="ADAL" clId="{AB3F7F82-2965-4358-9B20-2F5380C7302D}" dt="2023-08-17T14:43:02.784" v="7242" actId="22"/>
          <ac:picMkLst>
            <pc:docMk/>
            <pc:sldMk cId="779795388" sldId="284"/>
            <ac:picMk id="7" creationId="{D7EBFDC3-9C14-52E5-D303-01679B1FC715}"/>
          </ac:picMkLst>
        </pc:picChg>
      </pc:sldChg>
      <pc:sldChg chg="addSp modSp new mod">
        <pc:chgData name="XuMingle" userId="6accb246-f179-42e5-8cc4-2c1a8de5b234" providerId="ADAL" clId="{AB3F7F82-2965-4358-9B20-2F5380C7302D}" dt="2023-08-17T14:52:57.984" v="7594" actId="207"/>
        <pc:sldMkLst>
          <pc:docMk/>
          <pc:sldMk cId="3341337171" sldId="285"/>
        </pc:sldMkLst>
        <pc:spChg chg="mod">
          <ac:chgData name="XuMingle" userId="6accb246-f179-42e5-8cc4-2c1a8de5b234" providerId="ADAL" clId="{AB3F7F82-2965-4358-9B20-2F5380C7302D}" dt="2023-08-17T14:51:56.136" v="7535" actId="14100"/>
          <ac:spMkLst>
            <pc:docMk/>
            <pc:sldMk cId="3341337171" sldId="285"/>
            <ac:spMk id="2" creationId="{D04B6701-402C-7DBA-90B5-ACA782175C32}"/>
          </ac:spMkLst>
        </pc:spChg>
        <pc:spChg chg="mod">
          <ac:chgData name="XuMingle" userId="6accb246-f179-42e5-8cc4-2c1a8de5b234" providerId="ADAL" clId="{AB3F7F82-2965-4358-9B20-2F5380C7302D}" dt="2023-08-17T14:48:22.473" v="7358" actId="20577"/>
          <ac:spMkLst>
            <pc:docMk/>
            <pc:sldMk cId="3341337171" sldId="285"/>
            <ac:spMk id="4" creationId="{B0768F95-AB8C-0B4C-F97B-59228EAAED38}"/>
          </ac:spMkLst>
        </pc:spChg>
        <pc:spChg chg="add mod">
          <ac:chgData name="XuMingle" userId="6accb246-f179-42e5-8cc4-2c1a8de5b234" providerId="ADAL" clId="{AB3F7F82-2965-4358-9B20-2F5380C7302D}" dt="2023-08-17T14:51:59.390" v="7537" actId="1076"/>
          <ac:spMkLst>
            <pc:docMk/>
            <pc:sldMk cId="3341337171" sldId="285"/>
            <ac:spMk id="9" creationId="{C32015A1-D494-4A00-98D6-6DCFE7C6C9E5}"/>
          </ac:spMkLst>
        </pc:spChg>
        <pc:spChg chg="add mod">
          <ac:chgData name="XuMingle" userId="6accb246-f179-42e5-8cc4-2c1a8de5b234" providerId="ADAL" clId="{AB3F7F82-2965-4358-9B20-2F5380C7302D}" dt="2023-08-17T14:52:57.984" v="7594" actId="207"/>
          <ac:spMkLst>
            <pc:docMk/>
            <pc:sldMk cId="3341337171" sldId="285"/>
            <ac:spMk id="10" creationId="{6CE1E0E6-3DE8-2079-FA87-D232758B115E}"/>
          </ac:spMkLst>
        </pc:spChg>
        <pc:picChg chg="add mod">
          <ac:chgData name="XuMingle" userId="6accb246-f179-42e5-8cc4-2c1a8de5b234" providerId="ADAL" clId="{AB3F7F82-2965-4358-9B20-2F5380C7302D}" dt="2023-08-17T14:51:59.390" v="7537" actId="1076"/>
          <ac:picMkLst>
            <pc:docMk/>
            <pc:sldMk cId="3341337171" sldId="285"/>
            <ac:picMk id="7" creationId="{E8B47C65-0718-8017-08E9-C2CD0721E4AB}"/>
          </ac:picMkLst>
        </pc:picChg>
        <pc:picChg chg="add mod">
          <ac:chgData name="XuMingle" userId="6accb246-f179-42e5-8cc4-2c1a8de5b234" providerId="ADAL" clId="{AB3F7F82-2965-4358-9B20-2F5380C7302D}" dt="2023-08-17T14:52:54.226" v="7593" actId="14100"/>
          <ac:picMkLst>
            <pc:docMk/>
            <pc:sldMk cId="3341337171" sldId="285"/>
            <ac:picMk id="12" creationId="{44B2DFE6-739B-B304-4FA0-761FAEC0B008}"/>
          </ac:picMkLst>
        </pc:picChg>
      </pc:sldChg>
      <pc:sldChg chg="addSp delSp modSp new del mod">
        <pc:chgData name="XuMingle" userId="6accb246-f179-42e5-8cc4-2c1a8de5b234" providerId="ADAL" clId="{AB3F7F82-2965-4358-9B20-2F5380C7302D}" dt="2023-08-17T21:42:42.512" v="8319" actId="47"/>
        <pc:sldMkLst>
          <pc:docMk/>
          <pc:sldMk cId="4156435078" sldId="286"/>
        </pc:sldMkLst>
        <pc:spChg chg="mod">
          <ac:chgData name="XuMingle" userId="6accb246-f179-42e5-8cc4-2c1a8de5b234" providerId="ADAL" clId="{AB3F7F82-2965-4358-9B20-2F5380C7302D}" dt="2023-08-17T21:39:25.434" v="8265" actId="20577"/>
          <ac:spMkLst>
            <pc:docMk/>
            <pc:sldMk cId="4156435078" sldId="286"/>
            <ac:spMk id="2" creationId="{0BBD407E-2769-03E9-64D7-F6F78564E664}"/>
          </ac:spMkLst>
        </pc:spChg>
        <pc:spChg chg="mod">
          <ac:chgData name="XuMingle" userId="6accb246-f179-42e5-8cc4-2c1a8de5b234" providerId="ADAL" clId="{AB3F7F82-2965-4358-9B20-2F5380C7302D}" dt="2023-08-17T21:30:36.484" v="7628" actId="20577"/>
          <ac:spMkLst>
            <pc:docMk/>
            <pc:sldMk cId="4156435078" sldId="286"/>
            <ac:spMk id="4" creationId="{87C4CEBA-450F-111F-8350-A4C758A82A94}"/>
          </ac:spMkLst>
        </pc:spChg>
        <pc:picChg chg="add del mod">
          <ac:chgData name="XuMingle" userId="6accb246-f179-42e5-8cc4-2c1a8de5b234" providerId="ADAL" clId="{AB3F7F82-2965-4358-9B20-2F5380C7302D}" dt="2023-08-17T21:39:13.126" v="8261" actId="21"/>
          <ac:picMkLst>
            <pc:docMk/>
            <pc:sldMk cId="4156435078" sldId="286"/>
            <ac:picMk id="7" creationId="{E419C668-4D94-7510-4795-74BF29D9365F}"/>
          </ac:picMkLst>
        </pc:picChg>
      </pc:sldChg>
      <pc:sldChg chg="addSp delSp modSp new mod">
        <pc:chgData name="XuMingle" userId="6accb246-f179-42e5-8cc4-2c1a8de5b234" providerId="ADAL" clId="{AB3F7F82-2965-4358-9B20-2F5380C7302D}" dt="2023-08-17T21:52:01.028" v="8601" actId="1076"/>
        <pc:sldMkLst>
          <pc:docMk/>
          <pc:sldMk cId="1498642794" sldId="287"/>
        </pc:sldMkLst>
        <pc:spChg chg="mod">
          <ac:chgData name="XuMingle" userId="6accb246-f179-42e5-8cc4-2c1a8de5b234" providerId="ADAL" clId="{AB3F7F82-2965-4358-9B20-2F5380C7302D}" dt="2023-08-17T21:45:16.890" v="8366" actId="113"/>
          <ac:spMkLst>
            <pc:docMk/>
            <pc:sldMk cId="1498642794" sldId="287"/>
            <ac:spMk id="2" creationId="{6642AF17-4EAA-F8C2-9EC0-E70914235E4C}"/>
          </ac:spMkLst>
        </pc:spChg>
        <pc:spChg chg="mod">
          <ac:chgData name="XuMingle" userId="6accb246-f179-42e5-8cc4-2c1a8de5b234" providerId="ADAL" clId="{AB3F7F82-2965-4358-9B20-2F5380C7302D}" dt="2023-08-17T21:42:40.960" v="8318"/>
          <ac:spMkLst>
            <pc:docMk/>
            <pc:sldMk cId="1498642794" sldId="287"/>
            <ac:spMk id="4" creationId="{A7B13F0C-2E10-586E-C56F-6254A803632D}"/>
          </ac:spMkLst>
        </pc:spChg>
        <pc:spChg chg="add del">
          <ac:chgData name="XuMingle" userId="6accb246-f179-42e5-8cc4-2c1a8de5b234" providerId="ADAL" clId="{AB3F7F82-2965-4358-9B20-2F5380C7302D}" dt="2023-08-17T21:42:21.962" v="8313" actId="22"/>
          <ac:spMkLst>
            <pc:docMk/>
            <pc:sldMk cId="1498642794" sldId="287"/>
            <ac:spMk id="8" creationId="{0E86CF87-EE43-2C66-5121-9FA2BCEB20B2}"/>
          </ac:spMkLst>
        </pc:spChg>
        <pc:spChg chg="add mod">
          <ac:chgData name="XuMingle" userId="6accb246-f179-42e5-8cc4-2c1a8de5b234" providerId="ADAL" clId="{AB3F7F82-2965-4358-9B20-2F5380C7302D}" dt="2023-08-17T21:42:29.323" v="8315" actId="14100"/>
          <ac:spMkLst>
            <pc:docMk/>
            <pc:sldMk cId="1498642794" sldId="287"/>
            <ac:spMk id="9" creationId="{DBE8BA71-E714-80AB-F781-4E55DF1EAB9A}"/>
          </ac:spMkLst>
        </pc:spChg>
        <pc:picChg chg="add del mod">
          <ac:chgData name="XuMingle" userId="6accb246-f179-42e5-8cc4-2c1a8de5b234" providerId="ADAL" clId="{AB3F7F82-2965-4358-9B20-2F5380C7302D}" dt="2023-08-17T21:51:13.100" v="8599" actId="478"/>
          <ac:picMkLst>
            <pc:docMk/>
            <pc:sldMk cId="1498642794" sldId="287"/>
            <ac:picMk id="6" creationId="{43CBFB22-1777-3B96-4D31-72B8820AD8E9}"/>
          </ac:picMkLst>
        </pc:picChg>
        <pc:picChg chg="add mod">
          <ac:chgData name="XuMingle" userId="6accb246-f179-42e5-8cc4-2c1a8de5b234" providerId="ADAL" clId="{AB3F7F82-2965-4358-9B20-2F5380C7302D}" dt="2023-08-17T21:52:01.028" v="8601" actId="1076"/>
          <ac:picMkLst>
            <pc:docMk/>
            <pc:sldMk cId="1498642794" sldId="287"/>
            <ac:picMk id="11" creationId="{E8F3F667-8C9F-0F90-6808-F909DD76038C}"/>
          </ac:picMkLst>
        </pc:picChg>
      </pc:sldChg>
      <pc:sldChg chg="modSp new del mod">
        <pc:chgData name="XuMingle" userId="6accb246-f179-42e5-8cc4-2c1a8de5b234" providerId="ADAL" clId="{AB3F7F82-2965-4358-9B20-2F5380C7302D}" dt="2023-08-17T21:53:22.085" v="8640" actId="47"/>
        <pc:sldMkLst>
          <pc:docMk/>
          <pc:sldMk cId="1566289358" sldId="288"/>
        </pc:sldMkLst>
        <pc:spChg chg="mod">
          <ac:chgData name="XuMingle" userId="6accb246-f179-42e5-8cc4-2c1a8de5b234" providerId="ADAL" clId="{AB3F7F82-2965-4358-9B20-2F5380C7302D}" dt="2023-08-17T21:46:22.865" v="8394" actId="14100"/>
          <ac:spMkLst>
            <pc:docMk/>
            <pc:sldMk cId="1566289358" sldId="288"/>
            <ac:spMk id="2" creationId="{63544808-9B6A-E84C-9642-C67555706027}"/>
          </ac:spMkLst>
        </pc:spChg>
      </pc:sldChg>
      <pc:sldChg chg="modSp new del mod">
        <pc:chgData name="XuMingle" userId="6accb246-f179-42e5-8cc4-2c1a8de5b234" providerId="ADAL" clId="{AB3F7F82-2965-4358-9B20-2F5380C7302D}" dt="2023-08-17T21:56:54.975" v="8899" actId="47"/>
        <pc:sldMkLst>
          <pc:docMk/>
          <pc:sldMk cId="2796712610" sldId="289"/>
        </pc:sldMkLst>
        <pc:spChg chg="mod">
          <ac:chgData name="XuMingle" userId="6accb246-f179-42e5-8cc4-2c1a8de5b234" providerId="ADAL" clId="{AB3F7F82-2965-4358-9B20-2F5380C7302D}" dt="2023-08-17T21:47:57.295" v="8524" actId="20577"/>
          <ac:spMkLst>
            <pc:docMk/>
            <pc:sldMk cId="2796712610" sldId="289"/>
            <ac:spMk id="5" creationId="{23B8255F-BACD-ADC5-67E0-085453622E44}"/>
          </ac:spMkLst>
        </pc:spChg>
      </pc:sldChg>
      <pc:sldChg chg="addSp modSp new mod">
        <pc:chgData name="XuMingle" userId="6accb246-f179-42e5-8cc4-2c1a8de5b234" providerId="ADAL" clId="{AB3F7F82-2965-4358-9B20-2F5380C7302D}" dt="2023-08-17T21:53:06.749" v="8639" actId="20577"/>
        <pc:sldMkLst>
          <pc:docMk/>
          <pc:sldMk cId="2296582220" sldId="290"/>
        </pc:sldMkLst>
        <pc:spChg chg="mod">
          <ac:chgData name="XuMingle" userId="6accb246-f179-42e5-8cc4-2c1a8de5b234" providerId="ADAL" clId="{AB3F7F82-2965-4358-9B20-2F5380C7302D}" dt="2023-08-17T21:53:06.749" v="8639" actId="20577"/>
          <ac:spMkLst>
            <pc:docMk/>
            <pc:sldMk cId="2296582220" sldId="290"/>
            <ac:spMk id="2" creationId="{D8DF8DA8-2868-62D8-B824-5354FA331331}"/>
          </ac:spMkLst>
        </pc:spChg>
        <pc:picChg chg="add mod">
          <ac:chgData name="XuMingle" userId="6accb246-f179-42e5-8cc4-2c1a8de5b234" providerId="ADAL" clId="{AB3F7F82-2965-4358-9B20-2F5380C7302D}" dt="2023-08-17T21:51:10.104" v="8598" actId="1076"/>
          <ac:picMkLst>
            <pc:docMk/>
            <pc:sldMk cId="2296582220" sldId="290"/>
            <ac:picMk id="7" creationId="{88DC11A8-F9C8-A6D4-7138-4065ACD1C859}"/>
          </ac:picMkLst>
        </pc:picChg>
      </pc:sldChg>
      <pc:sldChg chg="addSp modSp new mod">
        <pc:chgData name="XuMingle" userId="6accb246-f179-42e5-8cc4-2c1a8de5b234" providerId="ADAL" clId="{AB3F7F82-2965-4358-9B20-2F5380C7302D}" dt="2023-08-17T21:56:49.181" v="8898" actId="1076"/>
        <pc:sldMkLst>
          <pc:docMk/>
          <pc:sldMk cId="3937676999" sldId="291"/>
        </pc:sldMkLst>
        <pc:spChg chg="mod">
          <ac:chgData name="XuMingle" userId="6accb246-f179-42e5-8cc4-2c1a8de5b234" providerId="ADAL" clId="{AB3F7F82-2965-4358-9B20-2F5380C7302D}" dt="2023-08-17T21:56:40.398" v="8895" actId="20577"/>
          <ac:spMkLst>
            <pc:docMk/>
            <pc:sldMk cId="3937676999" sldId="291"/>
            <ac:spMk id="2" creationId="{B064AFF3-73A0-D30A-4563-FC26E8E609A9}"/>
          </ac:spMkLst>
        </pc:spChg>
        <pc:spChg chg="mod">
          <ac:chgData name="XuMingle" userId="6accb246-f179-42e5-8cc4-2c1a8de5b234" providerId="ADAL" clId="{AB3F7F82-2965-4358-9B20-2F5380C7302D}" dt="2023-08-17T21:54:13.213" v="8708" actId="20577"/>
          <ac:spMkLst>
            <pc:docMk/>
            <pc:sldMk cId="3937676999" sldId="291"/>
            <ac:spMk id="4" creationId="{2E30F97F-C4F7-BC04-F036-F54967322855}"/>
          </ac:spMkLst>
        </pc:spChg>
        <pc:picChg chg="add mod">
          <ac:chgData name="XuMingle" userId="6accb246-f179-42e5-8cc4-2c1a8de5b234" providerId="ADAL" clId="{AB3F7F82-2965-4358-9B20-2F5380C7302D}" dt="2023-08-17T21:56:49.181" v="8898" actId="1076"/>
          <ac:picMkLst>
            <pc:docMk/>
            <pc:sldMk cId="3937676999" sldId="291"/>
            <ac:picMk id="7" creationId="{23DBC6C7-B24F-22D9-18F9-AC582D5A4D99}"/>
          </ac:picMkLst>
        </pc:picChg>
      </pc:sldChg>
      <pc:sldChg chg="addSp modSp new mod">
        <pc:chgData name="XuMingle" userId="6accb246-f179-42e5-8cc4-2c1a8de5b234" providerId="ADAL" clId="{AB3F7F82-2965-4358-9B20-2F5380C7302D}" dt="2023-08-17T22:01:52.099" v="9120" actId="12788"/>
        <pc:sldMkLst>
          <pc:docMk/>
          <pc:sldMk cId="95188252" sldId="292"/>
        </pc:sldMkLst>
        <pc:spChg chg="mod">
          <ac:chgData name="XuMingle" userId="6accb246-f179-42e5-8cc4-2c1a8de5b234" providerId="ADAL" clId="{AB3F7F82-2965-4358-9B20-2F5380C7302D}" dt="2023-08-17T22:01:31.037" v="9117" actId="20577"/>
          <ac:spMkLst>
            <pc:docMk/>
            <pc:sldMk cId="95188252" sldId="292"/>
            <ac:spMk id="2" creationId="{AE9F33DD-4ED3-FF81-FBCB-B4083398AD5C}"/>
          </ac:spMkLst>
        </pc:spChg>
        <pc:spChg chg="mod">
          <ac:chgData name="XuMingle" userId="6accb246-f179-42e5-8cc4-2c1a8de5b234" providerId="ADAL" clId="{AB3F7F82-2965-4358-9B20-2F5380C7302D}" dt="2023-08-17T21:59:41.157" v="8938" actId="20577"/>
          <ac:spMkLst>
            <pc:docMk/>
            <pc:sldMk cId="95188252" sldId="292"/>
            <ac:spMk id="4" creationId="{B19EFD21-1497-67F3-F9ED-04873C4D831E}"/>
          </ac:spMkLst>
        </pc:spChg>
        <pc:picChg chg="add mod">
          <ac:chgData name="XuMingle" userId="6accb246-f179-42e5-8cc4-2c1a8de5b234" providerId="ADAL" clId="{AB3F7F82-2965-4358-9B20-2F5380C7302D}" dt="2023-08-17T22:01:52.099" v="9120" actId="12788"/>
          <ac:picMkLst>
            <pc:docMk/>
            <pc:sldMk cId="95188252" sldId="292"/>
            <ac:picMk id="7" creationId="{8E281E0A-EFE5-2C0B-4CEF-15EBCD910FD6}"/>
          </ac:picMkLst>
        </pc:picChg>
      </pc:sldChg>
      <pc:sldChg chg="addSp modSp new mod">
        <pc:chgData name="XuMingle" userId="6accb246-f179-42e5-8cc4-2c1a8de5b234" providerId="ADAL" clId="{AB3F7F82-2965-4358-9B20-2F5380C7302D}" dt="2023-08-17T22:24:45.824" v="10005" actId="208"/>
        <pc:sldMkLst>
          <pc:docMk/>
          <pc:sldMk cId="1075440512" sldId="293"/>
        </pc:sldMkLst>
        <pc:spChg chg="mod">
          <ac:chgData name="XuMingle" userId="6accb246-f179-42e5-8cc4-2c1a8de5b234" providerId="ADAL" clId="{AB3F7F82-2965-4358-9B20-2F5380C7302D}" dt="2023-08-17T22:16:54.108" v="9645" actId="20577"/>
          <ac:spMkLst>
            <pc:docMk/>
            <pc:sldMk cId="1075440512" sldId="293"/>
            <ac:spMk id="2" creationId="{D5D68B7B-3E6E-0208-F78C-FF74CD6B6104}"/>
          </ac:spMkLst>
        </pc:spChg>
        <pc:spChg chg="mod">
          <ac:chgData name="XuMingle" userId="6accb246-f179-42e5-8cc4-2c1a8de5b234" providerId="ADAL" clId="{AB3F7F82-2965-4358-9B20-2F5380C7302D}" dt="2023-08-17T22:02:02.286" v="9132" actId="20577"/>
          <ac:spMkLst>
            <pc:docMk/>
            <pc:sldMk cId="1075440512" sldId="293"/>
            <ac:spMk id="4" creationId="{DC8D7678-7907-6C20-9160-C56552312959}"/>
          </ac:spMkLst>
        </pc:spChg>
        <pc:spChg chg="mod">
          <ac:chgData name="XuMingle" userId="6accb246-f179-42e5-8cc4-2c1a8de5b234" providerId="ADAL" clId="{AB3F7F82-2965-4358-9B20-2F5380C7302D}" dt="2023-08-17T22:12:22.566" v="9442" actId="2711"/>
          <ac:spMkLst>
            <pc:docMk/>
            <pc:sldMk cId="1075440512" sldId="293"/>
            <ac:spMk id="5" creationId="{08A4718D-AF52-603B-CD85-45B994DB720A}"/>
          </ac:spMkLst>
        </pc:spChg>
        <pc:picChg chg="add mod">
          <ac:chgData name="XuMingle" userId="6accb246-f179-42e5-8cc4-2c1a8de5b234" providerId="ADAL" clId="{AB3F7F82-2965-4358-9B20-2F5380C7302D}" dt="2023-08-17T22:16:29.293" v="9626" actId="1076"/>
          <ac:picMkLst>
            <pc:docMk/>
            <pc:sldMk cId="1075440512" sldId="293"/>
            <ac:picMk id="7" creationId="{619BAC1D-6FD0-8525-E5CB-046090A06BF8}"/>
          </ac:picMkLst>
        </pc:picChg>
        <pc:picChg chg="add mod">
          <ac:chgData name="XuMingle" userId="6accb246-f179-42e5-8cc4-2c1a8de5b234" providerId="ADAL" clId="{AB3F7F82-2965-4358-9B20-2F5380C7302D}" dt="2023-08-17T22:16:29.293" v="9626" actId="1076"/>
          <ac:picMkLst>
            <pc:docMk/>
            <pc:sldMk cId="1075440512" sldId="293"/>
            <ac:picMk id="9" creationId="{F3073DDD-FBEC-44CC-6D47-B1E4EB88712D}"/>
          </ac:picMkLst>
        </pc:picChg>
        <pc:picChg chg="add mod">
          <ac:chgData name="XuMingle" userId="6accb246-f179-42e5-8cc4-2c1a8de5b234" providerId="ADAL" clId="{AB3F7F82-2965-4358-9B20-2F5380C7302D}" dt="2023-08-17T22:16:29.293" v="9626" actId="1076"/>
          <ac:picMkLst>
            <pc:docMk/>
            <pc:sldMk cId="1075440512" sldId="293"/>
            <ac:picMk id="11" creationId="{6952CAEE-6849-383C-E45D-0019F452E6AD}"/>
          </ac:picMkLst>
        </pc:picChg>
        <pc:picChg chg="add mod">
          <ac:chgData name="XuMingle" userId="6accb246-f179-42e5-8cc4-2c1a8de5b234" providerId="ADAL" clId="{AB3F7F82-2965-4358-9B20-2F5380C7302D}" dt="2023-08-17T22:24:45.824" v="10005" actId="208"/>
          <ac:picMkLst>
            <pc:docMk/>
            <pc:sldMk cId="1075440512" sldId="293"/>
            <ac:picMk id="13" creationId="{94C82FA6-2D46-DB03-1A98-BF049C608163}"/>
          </ac:picMkLst>
        </pc:picChg>
      </pc:sldChg>
      <pc:sldChg chg="addSp delSp modSp new mod">
        <pc:chgData name="XuMingle" userId="6accb246-f179-42e5-8cc4-2c1a8de5b234" providerId="ADAL" clId="{AB3F7F82-2965-4358-9B20-2F5380C7302D}" dt="2023-08-17T22:24:17.533" v="10004" actId="27636"/>
        <pc:sldMkLst>
          <pc:docMk/>
          <pc:sldMk cId="3555959084" sldId="294"/>
        </pc:sldMkLst>
        <pc:spChg chg="del">
          <ac:chgData name="XuMingle" userId="6accb246-f179-42e5-8cc4-2c1a8de5b234" providerId="ADAL" clId="{AB3F7F82-2965-4358-9B20-2F5380C7302D}" dt="2023-08-17T22:19:48.882" v="9653" actId="22"/>
          <ac:spMkLst>
            <pc:docMk/>
            <pc:sldMk cId="3555959084" sldId="294"/>
            <ac:spMk id="2" creationId="{BA43090A-D28C-FAD8-5FEF-8E03C4CCFAC0}"/>
          </ac:spMkLst>
        </pc:spChg>
        <pc:spChg chg="add mod">
          <ac:chgData name="XuMingle" userId="6accb246-f179-42e5-8cc4-2c1a8de5b234" providerId="ADAL" clId="{AB3F7F82-2965-4358-9B20-2F5380C7302D}" dt="2023-08-17T22:24:17.533" v="10004" actId="27636"/>
          <ac:spMkLst>
            <pc:docMk/>
            <pc:sldMk cId="3555959084" sldId="294"/>
            <ac:spMk id="11" creationId="{B9A8C6D6-FEDD-4E90-9697-22BC4B02C987}"/>
          </ac:spMkLst>
        </pc:spChg>
        <pc:picChg chg="add mod ord">
          <ac:chgData name="XuMingle" userId="6accb246-f179-42e5-8cc4-2c1a8de5b234" providerId="ADAL" clId="{AB3F7F82-2965-4358-9B20-2F5380C7302D}" dt="2023-08-17T22:20:23.022" v="9667" actId="1076"/>
          <ac:picMkLst>
            <pc:docMk/>
            <pc:sldMk cId="3555959084" sldId="294"/>
            <ac:picMk id="7" creationId="{5A2CBB93-5CAF-7B6A-9868-3C38B1E17889}"/>
          </ac:picMkLst>
        </pc:picChg>
        <pc:picChg chg="add del mod ord">
          <ac:chgData name="XuMingle" userId="6accb246-f179-42e5-8cc4-2c1a8de5b234" providerId="ADAL" clId="{AB3F7F82-2965-4358-9B20-2F5380C7302D}" dt="2023-08-17T22:20:00.884" v="9657" actId="21"/>
          <ac:picMkLst>
            <pc:docMk/>
            <pc:sldMk cId="3555959084" sldId="294"/>
            <ac:picMk id="9" creationId="{8955B33F-9296-8AB1-205E-DE4AFF6E7468}"/>
          </ac:picMkLst>
        </pc:picChg>
      </pc:sldChg>
      <pc:sldChg chg="addSp delSp modSp new mod">
        <pc:chgData name="XuMingle" userId="6accb246-f179-42e5-8cc4-2c1a8de5b234" providerId="ADAL" clId="{AB3F7F82-2965-4358-9B20-2F5380C7302D}" dt="2023-08-17T22:24:00.681" v="9985" actId="20577"/>
        <pc:sldMkLst>
          <pc:docMk/>
          <pc:sldMk cId="1213393962" sldId="295"/>
        </pc:sldMkLst>
        <pc:spChg chg="mod">
          <ac:chgData name="XuMingle" userId="6accb246-f179-42e5-8cc4-2c1a8de5b234" providerId="ADAL" clId="{AB3F7F82-2965-4358-9B20-2F5380C7302D}" dt="2023-08-17T22:24:00.681" v="9985" actId="20577"/>
          <ac:spMkLst>
            <pc:docMk/>
            <pc:sldMk cId="1213393962" sldId="295"/>
            <ac:spMk id="2" creationId="{FBBAA4CA-70E7-7E09-2889-990AD4FA9536}"/>
          </ac:spMkLst>
        </pc:spChg>
        <pc:picChg chg="add del mod">
          <ac:chgData name="XuMingle" userId="6accb246-f179-42e5-8cc4-2c1a8de5b234" providerId="ADAL" clId="{AB3F7F82-2965-4358-9B20-2F5380C7302D}" dt="2023-08-17T22:19:47.134" v="9652" actId="478"/>
          <ac:picMkLst>
            <pc:docMk/>
            <pc:sldMk cId="1213393962" sldId="295"/>
            <ac:picMk id="7" creationId="{A91CAA20-62F7-C1CF-612C-9EF45C5FD72A}"/>
          </ac:picMkLst>
        </pc:picChg>
        <pc:picChg chg="add mod">
          <ac:chgData name="XuMingle" userId="6accb246-f179-42e5-8cc4-2c1a8de5b234" providerId="ADAL" clId="{AB3F7F82-2965-4358-9B20-2F5380C7302D}" dt="2023-08-17T22:22:56.921" v="9867" actId="1076"/>
          <ac:picMkLst>
            <pc:docMk/>
            <pc:sldMk cId="1213393962" sldId="295"/>
            <ac:picMk id="8" creationId="{5A45469A-AED7-CEE1-29F4-D46E68735F71}"/>
          </ac:picMkLst>
        </pc:picChg>
      </pc:sldChg>
      <pc:sldChg chg="addSp delSp modSp new mod">
        <pc:chgData name="XuMingle" userId="6accb246-f179-42e5-8cc4-2c1a8de5b234" providerId="ADAL" clId="{AB3F7F82-2965-4358-9B20-2F5380C7302D}" dt="2023-08-17T22:40:59.019" v="10500" actId="12788"/>
        <pc:sldMkLst>
          <pc:docMk/>
          <pc:sldMk cId="2701254294" sldId="296"/>
        </pc:sldMkLst>
        <pc:spChg chg="mod">
          <ac:chgData name="XuMingle" userId="6accb246-f179-42e5-8cc4-2c1a8de5b234" providerId="ADAL" clId="{AB3F7F82-2965-4358-9B20-2F5380C7302D}" dt="2023-08-17T22:40:55.487" v="10499" actId="20577"/>
          <ac:spMkLst>
            <pc:docMk/>
            <pc:sldMk cId="2701254294" sldId="296"/>
            <ac:spMk id="2" creationId="{EBBBDDEC-421C-8F6C-9B04-B970E75F8A58}"/>
          </ac:spMkLst>
        </pc:spChg>
        <pc:spChg chg="mod">
          <ac:chgData name="XuMingle" userId="6accb246-f179-42e5-8cc4-2c1a8de5b234" providerId="ADAL" clId="{AB3F7F82-2965-4358-9B20-2F5380C7302D}" dt="2023-08-17T22:25:10.574" v="10045" actId="20577"/>
          <ac:spMkLst>
            <pc:docMk/>
            <pc:sldMk cId="2701254294" sldId="296"/>
            <ac:spMk id="4" creationId="{B622E071-13DE-0393-F2F2-40C9FB3457F6}"/>
          </ac:spMkLst>
        </pc:spChg>
        <pc:graphicFrameChg chg="add mod modGraphic">
          <ac:chgData name="XuMingle" userId="6accb246-f179-42e5-8cc4-2c1a8de5b234" providerId="ADAL" clId="{AB3F7F82-2965-4358-9B20-2F5380C7302D}" dt="2023-08-17T22:35:31.166" v="10351" actId="1076"/>
          <ac:graphicFrameMkLst>
            <pc:docMk/>
            <pc:sldMk cId="2701254294" sldId="296"/>
            <ac:graphicFrameMk id="7" creationId="{0D57804A-3EEB-E994-C550-2FA99BF2E925}"/>
          </ac:graphicFrameMkLst>
        </pc:graphicFrameChg>
        <pc:picChg chg="add mod">
          <ac:chgData name="XuMingle" userId="6accb246-f179-42e5-8cc4-2c1a8de5b234" providerId="ADAL" clId="{AB3F7F82-2965-4358-9B20-2F5380C7302D}" dt="2023-08-17T22:40:59.019" v="10500" actId="12788"/>
          <ac:picMkLst>
            <pc:docMk/>
            <pc:sldMk cId="2701254294" sldId="296"/>
            <ac:picMk id="9" creationId="{9C7E1DFE-C3B0-628D-0E97-EC05A01CAC81}"/>
          </ac:picMkLst>
        </pc:picChg>
        <pc:picChg chg="add del mod">
          <ac:chgData name="XuMingle" userId="6accb246-f179-42e5-8cc4-2c1a8de5b234" providerId="ADAL" clId="{AB3F7F82-2965-4358-9B20-2F5380C7302D}" dt="2023-08-17T22:36:47.515" v="10360" actId="21"/>
          <ac:picMkLst>
            <pc:docMk/>
            <pc:sldMk cId="2701254294" sldId="296"/>
            <ac:picMk id="11" creationId="{DB53DC33-F9D6-C21F-B913-E66EB4D53D54}"/>
          </ac:picMkLst>
        </pc:picChg>
        <pc:picChg chg="add del mod">
          <ac:chgData name="XuMingle" userId="6accb246-f179-42e5-8cc4-2c1a8de5b234" providerId="ADAL" clId="{AB3F7F82-2965-4358-9B20-2F5380C7302D}" dt="2023-08-17T22:36:47.515" v="10360" actId="21"/>
          <ac:picMkLst>
            <pc:docMk/>
            <pc:sldMk cId="2701254294" sldId="296"/>
            <ac:picMk id="13" creationId="{9989FCE0-BF5C-86E9-308F-5B842CA0BF11}"/>
          </ac:picMkLst>
        </pc:picChg>
        <pc:picChg chg="add del">
          <ac:chgData name="XuMingle" userId="6accb246-f179-42e5-8cc4-2c1a8de5b234" providerId="ADAL" clId="{AB3F7F82-2965-4358-9B20-2F5380C7302D}" dt="2023-08-17T22:36:47.515" v="10360" actId="21"/>
          <ac:picMkLst>
            <pc:docMk/>
            <pc:sldMk cId="2701254294" sldId="296"/>
            <ac:picMk id="15" creationId="{109617FF-EE9B-1DDF-7EFA-44D4EA631A3A}"/>
          </ac:picMkLst>
        </pc:picChg>
      </pc:sldChg>
      <pc:sldChg chg="addSp new mod">
        <pc:chgData name="XuMingle" userId="6accb246-f179-42e5-8cc4-2c1a8de5b234" providerId="ADAL" clId="{AB3F7F82-2965-4358-9B20-2F5380C7302D}" dt="2023-08-17T22:30:47.676" v="10284" actId="22"/>
        <pc:sldMkLst>
          <pc:docMk/>
          <pc:sldMk cId="3296593059" sldId="297"/>
        </pc:sldMkLst>
        <pc:picChg chg="add">
          <ac:chgData name="XuMingle" userId="6accb246-f179-42e5-8cc4-2c1a8de5b234" providerId="ADAL" clId="{AB3F7F82-2965-4358-9B20-2F5380C7302D}" dt="2023-08-17T22:30:47.676" v="10284" actId="22"/>
          <ac:picMkLst>
            <pc:docMk/>
            <pc:sldMk cId="3296593059" sldId="297"/>
            <ac:picMk id="7" creationId="{0708F829-EEEF-4658-6CA3-6B5EED30F73F}"/>
          </ac:picMkLst>
        </pc:picChg>
      </pc:sldChg>
      <pc:sldChg chg="addSp modSp new mod">
        <pc:chgData name="XuMingle" userId="6accb246-f179-42e5-8cc4-2c1a8de5b234" providerId="ADAL" clId="{AB3F7F82-2965-4358-9B20-2F5380C7302D}" dt="2023-08-17T22:39:25.118" v="10462" actId="1076"/>
        <pc:sldMkLst>
          <pc:docMk/>
          <pc:sldMk cId="3232416515" sldId="298"/>
        </pc:sldMkLst>
        <pc:spChg chg="mod">
          <ac:chgData name="XuMingle" userId="6accb246-f179-42e5-8cc4-2c1a8de5b234" providerId="ADAL" clId="{AB3F7F82-2965-4358-9B20-2F5380C7302D}" dt="2023-08-17T22:39:09.271" v="10457" actId="14100"/>
          <ac:spMkLst>
            <pc:docMk/>
            <pc:sldMk cId="3232416515" sldId="298"/>
            <ac:spMk id="2" creationId="{09499C77-313B-19F5-9347-34C69DF09975}"/>
          </ac:spMkLst>
        </pc:spChg>
        <pc:picChg chg="add mod">
          <ac:chgData name="XuMingle" userId="6accb246-f179-42e5-8cc4-2c1a8de5b234" providerId="ADAL" clId="{AB3F7F82-2965-4358-9B20-2F5380C7302D}" dt="2023-08-17T22:39:20.215" v="10460" actId="1076"/>
          <ac:picMkLst>
            <pc:docMk/>
            <pc:sldMk cId="3232416515" sldId="298"/>
            <ac:picMk id="7" creationId="{C62F78A5-705D-20F8-0C0F-62149EDCFEF7}"/>
          </ac:picMkLst>
        </pc:picChg>
        <pc:picChg chg="add mod">
          <ac:chgData name="XuMingle" userId="6accb246-f179-42e5-8cc4-2c1a8de5b234" providerId="ADAL" clId="{AB3F7F82-2965-4358-9B20-2F5380C7302D}" dt="2023-08-17T22:39:13.640" v="10458" actId="1076"/>
          <ac:picMkLst>
            <pc:docMk/>
            <pc:sldMk cId="3232416515" sldId="298"/>
            <ac:picMk id="8" creationId="{E9C68CF6-9E96-ED45-E255-3FF00CCF1F12}"/>
          </ac:picMkLst>
        </pc:picChg>
        <pc:picChg chg="add mod">
          <ac:chgData name="XuMingle" userId="6accb246-f179-42e5-8cc4-2c1a8de5b234" providerId="ADAL" clId="{AB3F7F82-2965-4358-9B20-2F5380C7302D}" dt="2023-08-17T22:39:25.118" v="10462" actId="1076"/>
          <ac:picMkLst>
            <pc:docMk/>
            <pc:sldMk cId="3232416515" sldId="298"/>
            <ac:picMk id="9" creationId="{E352CD26-AFF8-2A07-6355-897D760E0E49}"/>
          </ac:picMkLst>
        </pc:picChg>
        <pc:picChg chg="add mod">
          <ac:chgData name="XuMingle" userId="6accb246-f179-42e5-8cc4-2c1a8de5b234" providerId="ADAL" clId="{AB3F7F82-2965-4358-9B20-2F5380C7302D}" dt="2023-08-17T22:39:21.953" v="10461" actId="1076"/>
          <ac:picMkLst>
            <pc:docMk/>
            <pc:sldMk cId="3232416515" sldId="298"/>
            <ac:picMk id="10" creationId="{E150B206-908F-75B0-6648-3303A380AF76}"/>
          </ac:picMkLst>
        </pc:picChg>
      </pc:sldChg>
      <pc:sldChg chg="addSp delSp modSp new del mod">
        <pc:chgData name="XuMingle" userId="6accb246-f179-42e5-8cc4-2c1a8de5b234" providerId="ADAL" clId="{AB3F7F82-2965-4358-9B20-2F5380C7302D}" dt="2023-08-17T22:45:19.827" v="10740" actId="47"/>
        <pc:sldMkLst>
          <pc:docMk/>
          <pc:sldMk cId="545522445" sldId="299"/>
        </pc:sldMkLst>
        <pc:spChg chg="del">
          <ac:chgData name="XuMingle" userId="6accb246-f179-42e5-8cc4-2c1a8de5b234" providerId="ADAL" clId="{AB3F7F82-2965-4358-9B20-2F5380C7302D}" dt="2023-08-17T22:42:11.460" v="10538" actId="22"/>
          <ac:spMkLst>
            <pc:docMk/>
            <pc:sldMk cId="545522445" sldId="299"/>
            <ac:spMk id="2" creationId="{1D46E326-81FA-612A-9999-87016318BF50}"/>
          </ac:spMkLst>
        </pc:spChg>
        <pc:spChg chg="mod">
          <ac:chgData name="XuMingle" userId="6accb246-f179-42e5-8cc4-2c1a8de5b234" providerId="ADAL" clId="{AB3F7F82-2965-4358-9B20-2F5380C7302D}" dt="2023-08-17T22:41:17.558" v="10527" actId="20577"/>
          <ac:spMkLst>
            <pc:docMk/>
            <pc:sldMk cId="545522445" sldId="299"/>
            <ac:spMk id="4" creationId="{FC673245-4D79-AABA-D63C-858B49C4E848}"/>
          </ac:spMkLst>
        </pc:spChg>
        <pc:spChg chg="add mod">
          <ac:chgData name="XuMingle" userId="6accb246-f179-42e5-8cc4-2c1a8de5b234" providerId="ADAL" clId="{AB3F7F82-2965-4358-9B20-2F5380C7302D}" dt="2023-08-17T22:43:34.465" v="10594" actId="6549"/>
          <ac:spMkLst>
            <pc:docMk/>
            <pc:sldMk cId="545522445" sldId="299"/>
            <ac:spMk id="16" creationId="{9711A4E9-6D77-0E44-8B46-51A4A4F03849}"/>
          </ac:spMkLst>
        </pc:spChg>
        <pc:picChg chg="add del">
          <ac:chgData name="XuMingle" userId="6accb246-f179-42e5-8cc4-2c1a8de5b234" providerId="ADAL" clId="{AB3F7F82-2965-4358-9B20-2F5380C7302D}" dt="2023-08-17T22:41:46.407" v="10535" actId="22"/>
          <ac:picMkLst>
            <pc:docMk/>
            <pc:sldMk cId="545522445" sldId="299"/>
            <ac:picMk id="7" creationId="{AAD33237-DA32-6B34-0E84-64ADFDBEE072}"/>
          </ac:picMkLst>
        </pc:picChg>
        <pc:picChg chg="add mod">
          <ac:chgData name="XuMingle" userId="6accb246-f179-42e5-8cc4-2c1a8de5b234" providerId="ADAL" clId="{AB3F7F82-2965-4358-9B20-2F5380C7302D}" dt="2023-08-17T22:41:45.753" v="10534"/>
          <ac:picMkLst>
            <pc:docMk/>
            <pc:sldMk cId="545522445" sldId="299"/>
            <ac:picMk id="8" creationId="{3D39E353-A80A-BF9A-E747-6E0EEFFF2712}"/>
          </ac:picMkLst>
        </pc:picChg>
        <pc:picChg chg="add mod">
          <ac:chgData name="XuMingle" userId="6accb246-f179-42e5-8cc4-2c1a8de5b234" providerId="ADAL" clId="{AB3F7F82-2965-4358-9B20-2F5380C7302D}" dt="2023-08-17T22:41:45.560" v="10533"/>
          <ac:picMkLst>
            <pc:docMk/>
            <pc:sldMk cId="545522445" sldId="299"/>
            <ac:picMk id="9" creationId="{1D34E998-3B70-CBDD-65D4-58B90623DE1D}"/>
          </ac:picMkLst>
        </pc:picChg>
        <pc:picChg chg="add mod">
          <ac:chgData name="XuMingle" userId="6accb246-f179-42e5-8cc4-2c1a8de5b234" providerId="ADAL" clId="{AB3F7F82-2965-4358-9B20-2F5380C7302D}" dt="2023-08-17T22:43:49.672" v="10598" actId="1076"/>
          <ac:picMkLst>
            <pc:docMk/>
            <pc:sldMk cId="545522445" sldId="299"/>
            <ac:picMk id="11" creationId="{DD054D88-720E-7511-F885-A8EBD6780BC0}"/>
          </ac:picMkLst>
        </pc:picChg>
        <pc:picChg chg="add mod">
          <ac:chgData name="XuMingle" userId="6accb246-f179-42e5-8cc4-2c1a8de5b234" providerId="ADAL" clId="{AB3F7F82-2965-4358-9B20-2F5380C7302D}" dt="2023-08-17T22:43:49.672" v="10598" actId="1076"/>
          <ac:picMkLst>
            <pc:docMk/>
            <pc:sldMk cId="545522445" sldId="299"/>
            <ac:picMk id="13" creationId="{FD75F60E-EADC-8DAD-2318-93E5CE7F1013}"/>
          </ac:picMkLst>
        </pc:picChg>
        <pc:picChg chg="add mod ord modCrop">
          <ac:chgData name="XuMingle" userId="6accb246-f179-42e5-8cc4-2c1a8de5b234" providerId="ADAL" clId="{AB3F7F82-2965-4358-9B20-2F5380C7302D}" dt="2023-08-17T22:44:02.576" v="10602" actId="732"/>
          <ac:picMkLst>
            <pc:docMk/>
            <pc:sldMk cId="545522445" sldId="299"/>
            <ac:picMk id="15" creationId="{B42D0FC7-DCC6-D0B6-5127-6D57959F2044}"/>
          </ac:picMkLst>
        </pc:picChg>
      </pc:sldChg>
      <pc:sldChg chg="addSp modSp new mod">
        <pc:chgData name="XuMingle" userId="6accb246-f179-42e5-8cc4-2c1a8de5b234" providerId="ADAL" clId="{AB3F7F82-2965-4358-9B20-2F5380C7302D}" dt="2023-08-17T22:45:18.142" v="10739"/>
        <pc:sldMkLst>
          <pc:docMk/>
          <pc:sldMk cId="4006219634" sldId="300"/>
        </pc:sldMkLst>
        <pc:spChg chg="mod">
          <ac:chgData name="XuMingle" userId="6accb246-f179-42e5-8cc4-2c1a8de5b234" providerId="ADAL" clId="{AB3F7F82-2965-4358-9B20-2F5380C7302D}" dt="2023-08-17T22:45:07.080" v="10736" actId="20577"/>
          <ac:spMkLst>
            <pc:docMk/>
            <pc:sldMk cId="4006219634" sldId="300"/>
            <ac:spMk id="2" creationId="{94987529-5DB7-9D70-B572-219D90326F64}"/>
          </ac:spMkLst>
        </pc:spChg>
        <pc:spChg chg="mod">
          <ac:chgData name="XuMingle" userId="6accb246-f179-42e5-8cc4-2c1a8de5b234" providerId="ADAL" clId="{AB3F7F82-2965-4358-9B20-2F5380C7302D}" dt="2023-08-17T22:45:18.142" v="10739"/>
          <ac:spMkLst>
            <pc:docMk/>
            <pc:sldMk cId="4006219634" sldId="300"/>
            <ac:spMk id="4" creationId="{96BC87E4-8DC3-B167-E2D2-B3D4CF7ABE04}"/>
          </ac:spMkLst>
        </pc:spChg>
        <pc:picChg chg="add mod">
          <ac:chgData name="XuMingle" userId="6accb246-f179-42e5-8cc4-2c1a8de5b234" providerId="ADAL" clId="{AB3F7F82-2965-4358-9B20-2F5380C7302D}" dt="2023-08-17T22:45:14.502" v="10738" actId="1076"/>
          <ac:picMkLst>
            <pc:docMk/>
            <pc:sldMk cId="4006219634" sldId="300"/>
            <ac:picMk id="6" creationId="{7AB5BE74-A75E-B66A-2B76-DCEF142498EC}"/>
          </ac:picMkLst>
        </pc:picChg>
        <pc:picChg chg="add mod">
          <ac:chgData name="XuMingle" userId="6accb246-f179-42e5-8cc4-2c1a8de5b234" providerId="ADAL" clId="{AB3F7F82-2965-4358-9B20-2F5380C7302D}" dt="2023-08-17T22:45:14.502" v="10738" actId="1076"/>
          <ac:picMkLst>
            <pc:docMk/>
            <pc:sldMk cId="4006219634" sldId="300"/>
            <ac:picMk id="7" creationId="{C341D079-2235-8D04-611F-26A966FAB77A}"/>
          </ac:picMkLst>
        </pc:picChg>
        <pc:picChg chg="add mod">
          <ac:chgData name="XuMingle" userId="6accb246-f179-42e5-8cc4-2c1a8de5b234" providerId="ADAL" clId="{AB3F7F82-2965-4358-9B20-2F5380C7302D}" dt="2023-08-17T22:45:14.502" v="10738" actId="1076"/>
          <ac:picMkLst>
            <pc:docMk/>
            <pc:sldMk cId="4006219634" sldId="300"/>
            <ac:picMk id="8" creationId="{1D9668CA-8632-73FF-8A90-A574AAEF8C45}"/>
          </ac:picMkLst>
        </pc:picChg>
      </pc:sldChg>
      <pc:sldChg chg="addSp modSp new mod">
        <pc:chgData name="XuMingle" userId="6accb246-f179-42e5-8cc4-2c1a8de5b234" providerId="ADAL" clId="{AB3F7F82-2965-4358-9B20-2F5380C7302D}" dt="2023-08-17T23:23:10.837" v="11316" actId="1076"/>
        <pc:sldMkLst>
          <pc:docMk/>
          <pc:sldMk cId="3714491721" sldId="301"/>
        </pc:sldMkLst>
        <pc:spChg chg="mod">
          <ac:chgData name="XuMingle" userId="6accb246-f179-42e5-8cc4-2c1a8de5b234" providerId="ADAL" clId="{AB3F7F82-2965-4358-9B20-2F5380C7302D}" dt="2023-08-17T23:17:15.444" v="11220" actId="207"/>
          <ac:spMkLst>
            <pc:docMk/>
            <pc:sldMk cId="3714491721" sldId="301"/>
            <ac:spMk id="2" creationId="{BBF820FD-B3F3-A589-F4AF-AE4E3FE545CA}"/>
          </ac:spMkLst>
        </pc:spChg>
        <pc:spChg chg="mod">
          <ac:chgData name="XuMingle" userId="6accb246-f179-42e5-8cc4-2c1a8de5b234" providerId="ADAL" clId="{AB3F7F82-2965-4358-9B20-2F5380C7302D}" dt="2023-08-17T22:46:24.791" v="10800" actId="20577"/>
          <ac:spMkLst>
            <pc:docMk/>
            <pc:sldMk cId="3714491721" sldId="301"/>
            <ac:spMk id="4" creationId="{AA8636C2-B196-E46D-BC1F-68C851AB185C}"/>
          </ac:spMkLst>
        </pc:spChg>
        <pc:graphicFrameChg chg="add mod modGraphic">
          <ac:chgData name="XuMingle" userId="6accb246-f179-42e5-8cc4-2c1a8de5b234" providerId="ADAL" clId="{AB3F7F82-2965-4358-9B20-2F5380C7302D}" dt="2023-08-17T23:23:10.837" v="11316" actId="1076"/>
          <ac:graphicFrameMkLst>
            <pc:docMk/>
            <pc:sldMk cId="3714491721" sldId="301"/>
            <ac:graphicFrameMk id="7" creationId="{F4ACA4A5-DB42-44BB-F6D5-E5571C1C6329}"/>
          </ac:graphicFrameMkLst>
        </pc:graphicFrameChg>
      </pc:sldChg>
      <pc:sldChg chg="modSp new add del mod ord">
        <pc:chgData name="XuMingle" userId="6accb246-f179-42e5-8cc4-2c1a8de5b234" providerId="ADAL" clId="{AB3F7F82-2965-4358-9B20-2F5380C7302D}" dt="2023-08-17T23:19:26.422" v="11274" actId="47"/>
        <pc:sldMkLst>
          <pc:docMk/>
          <pc:sldMk cId="3261383921" sldId="302"/>
        </pc:sldMkLst>
        <pc:spChg chg="mod">
          <ac:chgData name="XuMingle" userId="6accb246-f179-42e5-8cc4-2c1a8de5b234" providerId="ADAL" clId="{AB3F7F82-2965-4358-9B20-2F5380C7302D}" dt="2023-08-17T23:18:07.382" v="11245" actId="1076"/>
          <ac:spMkLst>
            <pc:docMk/>
            <pc:sldMk cId="3261383921" sldId="302"/>
            <ac:spMk id="2" creationId="{1CE7F479-87B8-9E4F-209C-563A364653F0}"/>
          </ac:spMkLst>
        </pc:spChg>
      </pc:sldChg>
      <pc:sldChg chg="addSp delSp modSp new mod">
        <pc:chgData name="XuMingle" userId="6accb246-f179-42e5-8cc4-2c1a8de5b234" providerId="ADAL" clId="{AB3F7F82-2965-4358-9B20-2F5380C7302D}" dt="2023-08-17T23:22:54.505" v="11314" actId="20577"/>
        <pc:sldMkLst>
          <pc:docMk/>
          <pc:sldMk cId="115232597" sldId="303"/>
        </pc:sldMkLst>
        <pc:spChg chg="mod">
          <ac:chgData name="XuMingle" userId="6accb246-f179-42e5-8cc4-2c1a8de5b234" providerId="ADAL" clId="{AB3F7F82-2965-4358-9B20-2F5380C7302D}" dt="2023-08-17T23:21:37.997" v="11295" actId="403"/>
          <ac:spMkLst>
            <pc:docMk/>
            <pc:sldMk cId="115232597" sldId="303"/>
            <ac:spMk id="2" creationId="{4CCDF1BB-6EDD-873E-F1D9-6542DF924BA6}"/>
          </ac:spMkLst>
        </pc:spChg>
        <pc:spChg chg="mod">
          <ac:chgData name="XuMingle" userId="6accb246-f179-42e5-8cc4-2c1a8de5b234" providerId="ADAL" clId="{AB3F7F82-2965-4358-9B20-2F5380C7302D}" dt="2023-08-17T23:22:54.505" v="11314" actId="20577"/>
          <ac:spMkLst>
            <pc:docMk/>
            <pc:sldMk cId="115232597" sldId="303"/>
            <ac:spMk id="5" creationId="{C1E5617F-7B1D-8BA0-F3EE-DF778A4A2810}"/>
          </ac:spMkLst>
        </pc:spChg>
        <pc:picChg chg="add del mod">
          <ac:chgData name="XuMingle" userId="6accb246-f179-42e5-8cc4-2c1a8de5b234" providerId="ADAL" clId="{AB3F7F82-2965-4358-9B20-2F5380C7302D}" dt="2023-08-17T23:21:40.096" v="11296" actId="478"/>
          <ac:picMkLst>
            <pc:docMk/>
            <pc:sldMk cId="115232597" sldId="303"/>
            <ac:picMk id="6" creationId="{0EFAD7E1-F995-3746-493D-C96C45DED46C}"/>
          </ac:picMkLst>
        </pc:picChg>
        <pc:picChg chg="add mod">
          <ac:chgData name="XuMingle" userId="6accb246-f179-42e5-8cc4-2c1a8de5b234" providerId="ADAL" clId="{AB3F7F82-2965-4358-9B20-2F5380C7302D}" dt="2023-08-17T23:22:42.468" v="11303" actId="12788"/>
          <ac:picMkLst>
            <pc:docMk/>
            <pc:sldMk cId="115232597" sldId="303"/>
            <ac:picMk id="8" creationId="{CBE1566A-93DC-E2C8-FE0F-630D16DFCE5F}"/>
          </ac:picMkLst>
        </pc:picChg>
      </pc:sldChg>
      <pc:sldChg chg="addSp modSp new mod">
        <pc:chgData name="XuMingle" userId="6accb246-f179-42e5-8cc4-2c1a8de5b234" providerId="ADAL" clId="{AB3F7F82-2965-4358-9B20-2F5380C7302D}" dt="2023-08-17T23:54:41.952" v="11827" actId="1076"/>
        <pc:sldMkLst>
          <pc:docMk/>
          <pc:sldMk cId="4186827285" sldId="304"/>
        </pc:sldMkLst>
        <pc:picChg chg="add mod">
          <ac:chgData name="XuMingle" userId="6accb246-f179-42e5-8cc4-2c1a8de5b234" providerId="ADAL" clId="{AB3F7F82-2965-4358-9B20-2F5380C7302D}" dt="2023-08-17T23:54:41.952" v="11827" actId="1076"/>
          <ac:picMkLst>
            <pc:docMk/>
            <pc:sldMk cId="4186827285" sldId="304"/>
            <ac:picMk id="6" creationId="{59CE1688-A882-700C-FA4C-0A97790A9C2B}"/>
          </ac:picMkLst>
        </pc:picChg>
      </pc:sldChg>
      <pc:sldChg chg="addSp delSp modSp new mod">
        <pc:chgData name="XuMingle" userId="6accb246-f179-42e5-8cc4-2c1a8de5b234" providerId="ADAL" clId="{AB3F7F82-2965-4358-9B20-2F5380C7302D}" dt="2023-08-18T00:05:13.792" v="12073" actId="20577"/>
        <pc:sldMkLst>
          <pc:docMk/>
          <pc:sldMk cId="1334043277" sldId="305"/>
        </pc:sldMkLst>
        <pc:spChg chg="add del mod">
          <ac:chgData name="XuMingle" userId="6accb246-f179-42e5-8cc4-2c1a8de5b234" providerId="ADAL" clId="{AB3F7F82-2965-4358-9B20-2F5380C7302D}" dt="2023-08-18T00:04:52.054" v="12058" actId="14100"/>
          <ac:spMkLst>
            <pc:docMk/>
            <pc:sldMk cId="1334043277" sldId="305"/>
            <ac:spMk id="2" creationId="{5E3389A8-877D-FF6F-DD95-AE766978A6ED}"/>
          </ac:spMkLst>
        </pc:spChg>
        <pc:spChg chg="mod">
          <ac:chgData name="XuMingle" userId="6accb246-f179-42e5-8cc4-2c1a8de5b234" providerId="ADAL" clId="{AB3F7F82-2965-4358-9B20-2F5380C7302D}" dt="2023-08-18T00:01:48.921" v="11901" actId="20577"/>
          <ac:spMkLst>
            <pc:docMk/>
            <pc:sldMk cId="1334043277" sldId="305"/>
            <ac:spMk id="4" creationId="{FE5578AB-0EEC-C685-B570-E196D255ACDC}"/>
          </ac:spMkLst>
        </pc:spChg>
        <pc:spChg chg="add del mod">
          <ac:chgData name="XuMingle" userId="6accb246-f179-42e5-8cc4-2c1a8de5b234" providerId="ADAL" clId="{AB3F7F82-2965-4358-9B20-2F5380C7302D}" dt="2023-08-18T00:02:21.793" v="11907" actId="20577"/>
          <ac:spMkLst>
            <pc:docMk/>
            <pc:sldMk cId="1334043277" sldId="305"/>
            <ac:spMk id="5" creationId="{7BB3AE10-BB3F-92F3-A8C7-732A5C285D63}"/>
          </ac:spMkLst>
        </pc:spChg>
        <pc:graphicFrameChg chg="add del mod">
          <ac:chgData name="XuMingle" userId="6accb246-f179-42e5-8cc4-2c1a8de5b234" providerId="ADAL" clId="{AB3F7F82-2965-4358-9B20-2F5380C7302D}" dt="2023-08-18T00:02:11.173" v="11903"/>
          <ac:graphicFrameMkLst>
            <pc:docMk/>
            <pc:sldMk cId="1334043277" sldId="305"/>
            <ac:graphicFrameMk id="6" creationId="{17266C00-E7F2-55C1-41B5-ED4052418D6B}"/>
          </ac:graphicFrameMkLst>
        </pc:graphicFrameChg>
        <pc:graphicFrameChg chg="add del mod">
          <ac:chgData name="XuMingle" userId="6accb246-f179-42e5-8cc4-2c1a8de5b234" providerId="ADAL" clId="{AB3F7F82-2965-4358-9B20-2F5380C7302D}" dt="2023-08-18T00:02:14.996" v="11906"/>
          <ac:graphicFrameMkLst>
            <pc:docMk/>
            <pc:sldMk cId="1334043277" sldId="305"/>
            <ac:graphicFrameMk id="7" creationId="{B87DAD15-7281-AB3D-221E-EC8FA3DFF56E}"/>
          </ac:graphicFrameMkLst>
        </pc:graphicFrameChg>
        <pc:graphicFrameChg chg="add mod modGraphic">
          <ac:chgData name="XuMingle" userId="6accb246-f179-42e5-8cc4-2c1a8de5b234" providerId="ADAL" clId="{AB3F7F82-2965-4358-9B20-2F5380C7302D}" dt="2023-08-18T00:05:13.792" v="12073" actId="20577"/>
          <ac:graphicFrameMkLst>
            <pc:docMk/>
            <pc:sldMk cId="1334043277" sldId="305"/>
            <ac:graphicFrameMk id="8" creationId="{61B2FA1F-787B-F440-C4FE-D94EE5BA6011}"/>
          </ac:graphicFrameMkLst>
        </pc:graphicFrameChg>
        <pc:picChg chg="add mod">
          <ac:chgData name="XuMingle" userId="6accb246-f179-42e5-8cc4-2c1a8de5b234" providerId="ADAL" clId="{AB3F7F82-2965-4358-9B20-2F5380C7302D}" dt="2023-08-18T00:03:20.377" v="11915" actId="1076"/>
          <ac:picMkLst>
            <pc:docMk/>
            <pc:sldMk cId="1334043277" sldId="305"/>
            <ac:picMk id="10" creationId="{1B328D0B-C7B8-373C-F73B-3741E973BB4F}"/>
          </ac:picMkLst>
        </pc:picChg>
      </pc:sldChg>
      <pc:sldChg chg="modSp new del mod">
        <pc:chgData name="XuMingle" userId="6accb246-f179-42e5-8cc4-2c1a8de5b234" providerId="ADAL" clId="{AB3F7F82-2965-4358-9B20-2F5380C7302D}" dt="2023-08-18T00:39:12.468" v="12971" actId="47"/>
        <pc:sldMkLst>
          <pc:docMk/>
          <pc:sldMk cId="2745100892" sldId="306"/>
        </pc:sldMkLst>
        <pc:spChg chg="mod">
          <ac:chgData name="XuMingle" userId="6accb246-f179-42e5-8cc4-2c1a8de5b234" providerId="ADAL" clId="{AB3F7F82-2965-4358-9B20-2F5380C7302D}" dt="2023-08-18T00:10:40.523" v="12108" actId="21"/>
          <ac:spMkLst>
            <pc:docMk/>
            <pc:sldMk cId="2745100892" sldId="306"/>
            <ac:spMk id="4" creationId="{827466CA-576E-2DE7-7ABF-29F5300D6088}"/>
          </ac:spMkLst>
        </pc:spChg>
      </pc:sldChg>
      <pc:sldChg chg="addSp delSp modSp add mod">
        <pc:chgData name="XuMingle" userId="6accb246-f179-42e5-8cc4-2c1a8de5b234" providerId="ADAL" clId="{AB3F7F82-2965-4358-9B20-2F5380C7302D}" dt="2023-08-18T01:15:43.107" v="14855" actId="6549"/>
        <pc:sldMkLst>
          <pc:docMk/>
          <pc:sldMk cId="9486493" sldId="307"/>
        </pc:sldMkLst>
        <pc:spChg chg="mod">
          <ac:chgData name="XuMingle" userId="6accb246-f179-42e5-8cc4-2c1a8de5b234" providerId="ADAL" clId="{AB3F7F82-2965-4358-9B20-2F5380C7302D}" dt="2023-08-18T01:15:43.107" v="14855" actId="6549"/>
          <ac:spMkLst>
            <pc:docMk/>
            <pc:sldMk cId="9486493" sldId="307"/>
            <ac:spMk id="2" creationId="{5E3389A8-877D-FF6F-DD95-AE766978A6ED}"/>
          </ac:spMkLst>
        </pc:spChg>
        <pc:spChg chg="mod">
          <ac:chgData name="XuMingle" userId="6accb246-f179-42e5-8cc4-2c1a8de5b234" providerId="ADAL" clId="{AB3F7F82-2965-4358-9B20-2F5380C7302D}" dt="2023-08-18T00:10:43.758" v="12109"/>
          <ac:spMkLst>
            <pc:docMk/>
            <pc:sldMk cId="9486493" sldId="307"/>
            <ac:spMk id="4" creationId="{FE5578AB-0EEC-C685-B570-E196D255ACDC}"/>
          </ac:spMkLst>
        </pc:spChg>
        <pc:graphicFrameChg chg="mod modGraphic">
          <ac:chgData name="XuMingle" userId="6accb246-f179-42e5-8cc4-2c1a8de5b234" providerId="ADAL" clId="{AB3F7F82-2965-4358-9B20-2F5380C7302D}" dt="2023-08-18T01:15:41.465" v="14853" actId="1076"/>
          <ac:graphicFrameMkLst>
            <pc:docMk/>
            <pc:sldMk cId="9486493" sldId="307"/>
            <ac:graphicFrameMk id="8" creationId="{61B2FA1F-787B-F440-C4FE-D94EE5BA6011}"/>
          </ac:graphicFrameMkLst>
        </pc:graphicFrameChg>
        <pc:picChg chg="add mod">
          <ac:chgData name="XuMingle" userId="6accb246-f179-42e5-8cc4-2c1a8de5b234" providerId="ADAL" clId="{AB3F7F82-2965-4358-9B20-2F5380C7302D}" dt="2023-08-18T01:15:41.465" v="14853" actId="1076"/>
          <ac:picMkLst>
            <pc:docMk/>
            <pc:sldMk cId="9486493" sldId="307"/>
            <ac:picMk id="7" creationId="{58EE11BD-4910-1D3A-69BF-DAA44B2E9AC8}"/>
          </ac:picMkLst>
        </pc:picChg>
        <pc:picChg chg="del">
          <ac:chgData name="XuMingle" userId="6accb246-f179-42e5-8cc4-2c1a8de5b234" providerId="ADAL" clId="{AB3F7F82-2965-4358-9B20-2F5380C7302D}" dt="2023-08-18T00:10:30.268" v="12103" actId="478"/>
          <ac:picMkLst>
            <pc:docMk/>
            <pc:sldMk cId="9486493" sldId="307"/>
            <ac:picMk id="10" creationId="{1B328D0B-C7B8-373C-F73B-3741E973BB4F}"/>
          </ac:picMkLst>
        </pc:picChg>
      </pc:sldChg>
      <pc:sldChg chg="addSp delSp modSp add mod">
        <pc:chgData name="XuMingle" userId="6accb246-f179-42e5-8cc4-2c1a8de5b234" providerId="ADAL" clId="{AB3F7F82-2965-4358-9B20-2F5380C7302D}" dt="2023-08-18T00:22:15.540" v="12386" actId="1076"/>
        <pc:sldMkLst>
          <pc:docMk/>
          <pc:sldMk cId="1957310354" sldId="308"/>
        </pc:sldMkLst>
        <pc:spChg chg="mod">
          <ac:chgData name="XuMingle" userId="6accb246-f179-42e5-8cc4-2c1a8de5b234" providerId="ADAL" clId="{AB3F7F82-2965-4358-9B20-2F5380C7302D}" dt="2023-08-18T00:22:12.784" v="12385" actId="27636"/>
          <ac:spMkLst>
            <pc:docMk/>
            <pc:sldMk cId="1957310354" sldId="308"/>
            <ac:spMk id="2" creationId="{5E3389A8-877D-FF6F-DD95-AE766978A6ED}"/>
          </ac:spMkLst>
        </pc:spChg>
        <pc:spChg chg="mod">
          <ac:chgData name="XuMingle" userId="6accb246-f179-42e5-8cc4-2c1a8de5b234" providerId="ADAL" clId="{AB3F7F82-2965-4358-9B20-2F5380C7302D}" dt="2023-08-18T00:17:47.304" v="12143" actId="20577"/>
          <ac:spMkLst>
            <pc:docMk/>
            <pc:sldMk cId="1957310354" sldId="308"/>
            <ac:spMk id="4" creationId="{FE5578AB-0EEC-C685-B570-E196D255ACDC}"/>
          </ac:spMkLst>
        </pc:spChg>
        <pc:graphicFrameChg chg="del">
          <ac:chgData name="XuMingle" userId="6accb246-f179-42e5-8cc4-2c1a8de5b234" providerId="ADAL" clId="{AB3F7F82-2965-4358-9B20-2F5380C7302D}" dt="2023-08-18T00:20:29.802" v="12202" actId="478"/>
          <ac:graphicFrameMkLst>
            <pc:docMk/>
            <pc:sldMk cId="1957310354" sldId="308"/>
            <ac:graphicFrameMk id="8" creationId="{61B2FA1F-787B-F440-C4FE-D94EE5BA6011}"/>
          </ac:graphicFrameMkLst>
        </pc:graphicFrameChg>
        <pc:picChg chg="add mod">
          <ac:chgData name="XuMingle" userId="6accb246-f179-42e5-8cc4-2c1a8de5b234" providerId="ADAL" clId="{AB3F7F82-2965-4358-9B20-2F5380C7302D}" dt="2023-08-18T00:22:15.540" v="12386" actId="1076"/>
          <ac:picMkLst>
            <pc:docMk/>
            <pc:sldMk cId="1957310354" sldId="308"/>
            <ac:picMk id="7" creationId="{5F326032-1BE2-D2C0-7740-62B52059CE51}"/>
          </ac:picMkLst>
        </pc:picChg>
      </pc:sldChg>
      <pc:sldChg chg="addSp delSp modSp add mod">
        <pc:chgData name="XuMingle" userId="6accb246-f179-42e5-8cc4-2c1a8de5b234" providerId="ADAL" clId="{AB3F7F82-2965-4358-9B20-2F5380C7302D}" dt="2023-08-18T00:28:11.027" v="12578" actId="1076"/>
        <pc:sldMkLst>
          <pc:docMk/>
          <pc:sldMk cId="3863872808" sldId="309"/>
        </pc:sldMkLst>
        <pc:spChg chg="mod">
          <ac:chgData name="XuMingle" userId="6accb246-f179-42e5-8cc4-2c1a8de5b234" providerId="ADAL" clId="{AB3F7F82-2965-4358-9B20-2F5380C7302D}" dt="2023-08-18T00:27:28.993" v="12575" actId="20577"/>
          <ac:spMkLst>
            <pc:docMk/>
            <pc:sldMk cId="3863872808" sldId="309"/>
            <ac:spMk id="2" creationId="{5E3389A8-877D-FF6F-DD95-AE766978A6ED}"/>
          </ac:spMkLst>
        </pc:spChg>
        <pc:spChg chg="mod">
          <ac:chgData name="XuMingle" userId="6accb246-f179-42e5-8cc4-2c1a8de5b234" providerId="ADAL" clId="{AB3F7F82-2965-4358-9B20-2F5380C7302D}" dt="2023-08-18T00:25:43.578" v="12413" actId="20577"/>
          <ac:spMkLst>
            <pc:docMk/>
            <pc:sldMk cId="3863872808" sldId="309"/>
            <ac:spMk id="4" creationId="{FE5578AB-0EEC-C685-B570-E196D255ACDC}"/>
          </ac:spMkLst>
        </pc:spChg>
        <pc:graphicFrameChg chg="del">
          <ac:chgData name="XuMingle" userId="6accb246-f179-42e5-8cc4-2c1a8de5b234" providerId="ADAL" clId="{AB3F7F82-2965-4358-9B20-2F5380C7302D}" dt="2023-08-18T00:26:17.863" v="12482" actId="478"/>
          <ac:graphicFrameMkLst>
            <pc:docMk/>
            <pc:sldMk cId="3863872808" sldId="309"/>
            <ac:graphicFrameMk id="8" creationId="{61B2FA1F-787B-F440-C4FE-D94EE5BA6011}"/>
          </ac:graphicFrameMkLst>
        </pc:graphicFrameChg>
        <pc:picChg chg="add mod">
          <ac:chgData name="XuMingle" userId="6accb246-f179-42e5-8cc4-2c1a8de5b234" providerId="ADAL" clId="{AB3F7F82-2965-4358-9B20-2F5380C7302D}" dt="2023-08-18T00:27:31.311" v="12576" actId="1076"/>
          <ac:picMkLst>
            <pc:docMk/>
            <pc:sldMk cId="3863872808" sldId="309"/>
            <ac:picMk id="7" creationId="{A60FADA9-135C-28A8-8784-651E512D7353}"/>
          </ac:picMkLst>
        </pc:picChg>
        <pc:picChg chg="add mod">
          <ac:chgData name="XuMingle" userId="6accb246-f179-42e5-8cc4-2c1a8de5b234" providerId="ADAL" clId="{AB3F7F82-2965-4358-9B20-2F5380C7302D}" dt="2023-08-18T00:28:11.027" v="12578" actId="1076"/>
          <ac:picMkLst>
            <pc:docMk/>
            <pc:sldMk cId="3863872808" sldId="309"/>
            <ac:picMk id="10" creationId="{37D7DE96-F02B-A81B-E265-BB1CC9118A93}"/>
          </ac:picMkLst>
        </pc:picChg>
      </pc:sldChg>
      <pc:sldChg chg="addSp delSp modSp add mod">
        <pc:chgData name="XuMingle" userId="6accb246-f179-42e5-8cc4-2c1a8de5b234" providerId="ADAL" clId="{AB3F7F82-2965-4358-9B20-2F5380C7302D}" dt="2023-08-18T00:35:10.818" v="12867" actId="20577"/>
        <pc:sldMkLst>
          <pc:docMk/>
          <pc:sldMk cId="1676385442" sldId="310"/>
        </pc:sldMkLst>
        <pc:spChg chg="mod">
          <ac:chgData name="XuMingle" userId="6accb246-f179-42e5-8cc4-2c1a8de5b234" providerId="ADAL" clId="{AB3F7F82-2965-4358-9B20-2F5380C7302D}" dt="2023-08-18T00:35:10.818" v="12867" actId="20577"/>
          <ac:spMkLst>
            <pc:docMk/>
            <pc:sldMk cId="1676385442" sldId="310"/>
            <ac:spMk id="2" creationId="{5E3389A8-877D-FF6F-DD95-AE766978A6ED}"/>
          </ac:spMkLst>
        </pc:spChg>
        <pc:spChg chg="mod">
          <ac:chgData name="XuMingle" userId="6accb246-f179-42e5-8cc4-2c1a8de5b234" providerId="ADAL" clId="{AB3F7F82-2965-4358-9B20-2F5380C7302D}" dt="2023-08-18T00:32:48.114" v="12754" actId="20577"/>
          <ac:spMkLst>
            <pc:docMk/>
            <pc:sldMk cId="1676385442" sldId="310"/>
            <ac:spMk id="4" creationId="{FE5578AB-0EEC-C685-B570-E196D255ACDC}"/>
          </ac:spMkLst>
        </pc:spChg>
        <pc:graphicFrameChg chg="del">
          <ac:chgData name="XuMingle" userId="6accb246-f179-42e5-8cc4-2c1a8de5b234" providerId="ADAL" clId="{AB3F7F82-2965-4358-9B20-2F5380C7302D}" dt="2023-08-18T00:32:54.825" v="12755" actId="478"/>
          <ac:graphicFrameMkLst>
            <pc:docMk/>
            <pc:sldMk cId="1676385442" sldId="310"/>
            <ac:graphicFrameMk id="8" creationId="{61B2FA1F-787B-F440-C4FE-D94EE5BA6011}"/>
          </ac:graphicFrameMkLst>
        </pc:graphicFrameChg>
        <pc:picChg chg="add mod">
          <ac:chgData name="XuMingle" userId="6accb246-f179-42e5-8cc4-2c1a8de5b234" providerId="ADAL" clId="{AB3F7F82-2965-4358-9B20-2F5380C7302D}" dt="2023-08-18T00:33:08.553" v="12757" actId="1076"/>
          <ac:picMkLst>
            <pc:docMk/>
            <pc:sldMk cId="1676385442" sldId="310"/>
            <ac:picMk id="7" creationId="{7D22ED63-16B5-EF3C-6AC4-B8944433621F}"/>
          </ac:picMkLst>
        </pc:picChg>
      </pc:sldChg>
      <pc:sldChg chg="addSp delSp modSp add mod">
        <pc:chgData name="XuMingle" userId="6accb246-f179-42e5-8cc4-2c1a8de5b234" providerId="ADAL" clId="{AB3F7F82-2965-4358-9B20-2F5380C7302D}" dt="2023-08-18T00:38:57.332" v="12966" actId="6549"/>
        <pc:sldMkLst>
          <pc:docMk/>
          <pc:sldMk cId="395342957" sldId="311"/>
        </pc:sldMkLst>
        <pc:spChg chg="mod">
          <ac:chgData name="XuMingle" userId="6accb246-f179-42e5-8cc4-2c1a8de5b234" providerId="ADAL" clId="{AB3F7F82-2965-4358-9B20-2F5380C7302D}" dt="2023-08-18T00:37:33.698" v="12965" actId="20577"/>
          <ac:spMkLst>
            <pc:docMk/>
            <pc:sldMk cId="395342957" sldId="311"/>
            <ac:spMk id="2" creationId="{5E3389A8-877D-FF6F-DD95-AE766978A6ED}"/>
          </ac:spMkLst>
        </pc:spChg>
        <pc:spChg chg="mod">
          <ac:chgData name="XuMingle" userId="6accb246-f179-42e5-8cc4-2c1a8de5b234" providerId="ADAL" clId="{AB3F7F82-2965-4358-9B20-2F5380C7302D}" dt="2023-08-18T00:35:56.690" v="12886" actId="20577"/>
          <ac:spMkLst>
            <pc:docMk/>
            <pc:sldMk cId="395342957" sldId="311"/>
            <ac:spMk id="4" creationId="{FE5578AB-0EEC-C685-B570-E196D255ACDC}"/>
          </ac:spMkLst>
        </pc:spChg>
        <pc:spChg chg="mod">
          <ac:chgData name="XuMingle" userId="6accb246-f179-42e5-8cc4-2c1a8de5b234" providerId="ADAL" clId="{AB3F7F82-2965-4358-9B20-2F5380C7302D}" dt="2023-08-18T00:38:57.332" v="12966" actId="6549"/>
          <ac:spMkLst>
            <pc:docMk/>
            <pc:sldMk cId="395342957" sldId="311"/>
            <ac:spMk id="5" creationId="{7BB3AE10-BB3F-92F3-A8C7-732A5C285D63}"/>
          </ac:spMkLst>
        </pc:spChg>
        <pc:graphicFrameChg chg="del">
          <ac:chgData name="XuMingle" userId="6accb246-f179-42e5-8cc4-2c1a8de5b234" providerId="ADAL" clId="{AB3F7F82-2965-4358-9B20-2F5380C7302D}" dt="2023-08-18T00:35:58.530" v="12887" actId="478"/>
          <ac:graphicFrameMkLst>
            <pc:docMk/>
            <pc:sldMk cId="395342957" sldId="311"/>
            <ac:graphicFrameMk id="8" creationId="{61B2FA1F-787B-F440-C4FE-D94EE5BA6011}"/>
          </ac:graphicFrameMkLst>
        </pc:graphicFrameChg>
        <pc:picChg chg="add mod">
          <ac:chgData name="XuMingle" userId="6accb246-f179-42e5-8cc4-2c1a8de5b234" providerId="ADAL" clId="{AB3F7F82-2965-4358-9B20-2F5380C7302D}" dt="2023-08-18T00:36:21.394" v="12889" actId="1076"/>
          <ac:picMkLst>
            <pc:docMk/>
            <pc:sldMk cId="395342957" sldId="311"/>
            <ac:picMk id="7" creationId="{1F196E73-62F6-EA51-A91A-9FCB5677884E}"/>
          </ac:picMkLst>
        </pc:picChg>
        <pc:picChg chg="add mod">
          <ac:chgData name="XuMingle" userId="6accb246-f179-42e5-8cc4-2c1a8de5b234" providerId="ADAL" clId="{AB3F7F82-2965-4358-9B20-2F5380C7302D}" dt="2023-08-18T00:36:39.725" v="12892" actId="1076"/>
          <ac:picMkLst>
            <pc:docMk/>
            <pc:sldMk cId="395342957" sldId="311"/>
            <ac:picMk id="10" creationId="{E164CF91-4172-A710-26CA-D52EB21AD826}"/>
          </ac:picMkLst>
        </pc:picChg>
      </pc:sldChg>
      <pc:sldChg chg="addSp new mod">
        <pc:chgData name="XuMingle" userId="6accb246-f179-42e5-8cc4-2c1a8de5b234" providerId="ADAL" clId="{AB3F7F82-2965-4358-9B20-2F5380C7302D}" dt="2023-08-18T00:17:27.398" v="12121" actId="22"/>
        <pc:sldMkLst>
          <pc:docMk/>
          <pc:sldMk cId="2196514553" sldId="312"/>
        </pc:sldMkLst>
        <pc:picChg chg="add">
          <ac:chgData name="XuMingle" userId="6accb246-f179-42e5-8cc4-2c1a8de5b234" providerId="ADAL" clId="{AB3F7F82-2965-4358-9B20-2F5380C7302D}" dt="2023-08-18T00:17:27.398" v="12121" actId="22"/>
          <ac:picMkLst>
            <pc:docMk/>
            <pc:sldMk cId="2196514553" sldId="312"/>
            <ac:picMk id="7" creationId="{40031F52-B508-27D3-8BC9-517381B767F9}"/>
          </ac:picMkLst>
        </pc:picChg>
      </pc:sldChg>
      <pc:sldChg chg="addSp modSp new mod">
        <pc:chgData name="XuMingle" userId="6accb246-f179-42e5-8cc4-2c1a8de5b234" providerId="ADAL" clId="{AB3F7F82-2965-4358-9B20-2F5380C7302D}" dt="2023-08-18T00:23:25.725" v="12393" actId="20577"/>
        <pc:sldMkLst>
          <pc:docMk/>
          <pc:sldMk cId="782777811" sldId="313"/>
        </pc:sldMkLst>
        <pc:spChg chg="mod">
          <ac:chgData name="XuMingle" userId="6accb246-f179-42e5-8cc4-2c1a8de5b234" providerId="ADAL" clId="{AB3F7F82-2965-4358-9B20-2F5380C7302D}" dt="2023-08-18T00:23:25.725" v="12393" actId="20577"/>
          <ac:spMkLst>
            <pc:docMk/>
            <pc:sldMk cId="782777811" sldId="313"/>
            <ac:spMk id="2" creationId="{F83D73B1-C415-4CF0-29D5-D1B1045E0D05}"/>
          </ac:spMkLst>
        </pc:spChg>
        <pc:picChg chg="add mod">
          <ac:chgData name="XuMingle" userId="6accb246-f179-42e5-8cc4-2c1a8de5b234" providerId="ADAL" clId="{AB3F7F82-2965-4358-9B20-2F5380C7302D}" dt="2023-08-18T00:23:18.305" v="12392" actId="12788"/>
          <ac:picMkLst>
            <pc:docMk/>
            <pc:sldMk cId="782777811" sldId="313"/>
            <ac:picMk id="7" creationId="{CA5627EE-FC62-BB04-4CCD-352385216BFB}"/>
          </ac:picMkLst>
        </pc:picChg>
      </pc:sldChg>
      <pc:sldChg chg="addSp delSp modSp new mod">
        <pc:chgData name="XuMingle" userId="6accb246-f179-42e5-8cc4-2c1a8de5b234" providerId="ADAL" clId="{AB3F7F82-2965-4358-9B20-2F5380C7302D}" dt="2023-08-18T00:33:42.287" v="12758" actId="20577"/>
        <pc:sldMkLst>
          <pc:docMk/>
          <pc:sldMk cId="3630676800" sldId="314"/>
        </pc:sldMkLst>
        <pc:spChg chg="mod">
          <ac:chgData name="XuMingle" userId="6accb246-f179-42e5-8cc4-2c1a8de5b234" providerId="ADAL" clId="{AB3F7F82-2965-4358-9B20-2F5380C7302D}" dt="2023-08-18T00:33:42.287" v="12758" actId="20577"/>
          <ac:spMkLst>
            <pc:docMk/>
            <pc:sldMk cId="3630676800" sldId="314"/>
            <ac:spMk id="2" creationId="{512DD44B-6260-54A6-4E86-D4395DC9D7F9}"/>
          </ac:spMkLst>
        </pc:spChg>
        <pc:spChg chg="mod">
          <ac:chgData name="XuMingle" userId="6accb246-f179-42e5-8cc4-2c1a8de5b234" providerId="ADAL" clId="{AB3F7F82-2965-4358-9B20-2F5380C7302D}" dt="2023-08-18T00:31:04.123" v="12606" actId="20577"/>
          <ac:spMkLst>
            <pc:docMk/>
            <pc:sldMk cId="3630676800" sldId="314"/>
            <ac:spMk id="4" creationId="{8EDE6BFF-84DD-5D87-01C8-EC7E54449968}"/>
          </ac:spMkLst>
        </pc:spChg>
        <pc:picChg chg="add del">
          <ac:chgData name="XuMingle" userId="6accb246-f179-42e5-8cc4-2c1a8de5b234" providerId="ADAL" clId="{AB3F7F82-2965-4358-9B20-2F5380C7302D}" dt="2023-08-18T00:28:46.178" v="12581" actId="478"/>
          <ac:picMkLst>
            <pc:docMk/>
            <pc:sldMk cId="3630676800" sldId="314"/>
            <ac:picMk id="7" creationId="{8D82F508-D6E5-4558-5A7B-9601B24A749A}"/>
          </ac:picMkLst>
        </pc:picChg>
        <pc:picChg chg="add mod">
          <ac:chgData name="XuMingle" userId="6accb246-f179-42e5-8cc4-2c1a8de5b234" providerId="ADAL" clId="{AB3F7F82-2965-4358-9B20-2F5380C7302D}" dt="2023-08-18T00:32:04.961" v="12727" actId="1076"/>
          <ac:picMkLst>
            <pc:docMk/>
            <pc:sldMk cId="3630676800" sldId="314"/>
            <ac:picMk id="9" creationId="{0FB677DC-9F2F-5A42-1916-D34A55782F60}"/>
          </ac:picMkLst>
        </pc:picChg>
      </pc:sldChg>
      <pc:sldChg chg="addSp delSp modSp add mod">
        <pc:chgData name="XuMingle" userId="6accb246-f179-42e5-8cc4-2c1a8de5b234" providerId="ADAL" clId="{AB3F7F82-2965-4358-9B20-2F5380C7302D}" dt="2023-08-18T00:43:07.270" v="13239" actId="1076"/>
        <pc:sldMkLst>
          <pc:docMk/>
          <pc:sldMk cId="875431750" sldId="315"/>
        </pc:sldMkLst>
        <pc:spChg chg="mod">
          <ac:chgData name="XuMingle" userId="6accb246-f179-42e5-8cc4-2c1a8de5b234" providerId="ADAL" clId="{AB3F7F82-2965-4358-9B20-2F5380C7302D}" dt="2023-08-18T00:43:04.189" v="13237" actId="27636"/>
          <ac:spMkLst>
            <pc:docMk/>
            <pc:sldMk cId="875431750" sldId="315"/>
            <ac:spMk id="2" creationId="{5E3389A8-877D-FF6F-DD95-AE766978A6ED}"/>
          </ac:spMkLst>
        </pc:spChg>
        <pc:spChg chg="mod">
          <ac:chgData name="XuMingle" userId="6accb246-f179-42e5-8cc4-2c1a8de5b234" providerId="ADAL" clId="{AB3F7F82-2965-4358-9B20-2F5380C7302D}" dt="2023-08-18T00:39:28.174" v="13023" actId="20577"/>
          <ac:spMkLst>
            <pc:docMk/>
            <pc:sldMk cId="875431750" sldId="315"/>
            <ac:spMk id="4" creationId="{FE5578AB-0EEC-C685-B570-E196D255ACDC}"/>
          </ac:spMkLst>
        </pc:spChg>
        <pc:picChg chg="del">
          <ac:chgData name="XuMingle" userId="6accb246-f179-42e5-8cc4-2c1a8de5b234" providerId="ADAL" clId="{AB3F7F82-2965-4358-9B20-2F5380C7302D}" dt="2023-08-18T00:39:04.370" v="12968" actId="478"/>
          <ac:picMkLst>
            <pc:docMk/>
            <pc:sldMk cId="875431750" sldId="315"/>
            <ac:picMk id="7" creationId="{1F196E73-62F6-EA51-A91A-9FCB5677884E}"/>
          </ac:picMkLst>
        </pc:picChg>
        <pc:picChg chg="add mod modCrop">
          <ac:chgData name="XuMingle" userId="6accb246-f179-42e5-8cc4-2c1a8de5b234" providerId="ADAL" clId="{AB3F7F82-2965-4358-9B20-2F5380C7302D}" dt="2023-08-18T00:43:05.954" v="13238" actId="1076"/>
          <ac:picMkLst>
            <pc:docMk/>
            <pc:sldMk cId="875431750" sldId="315"/>
            <ac:picMk id="8" creationId="{EDCA5075-AF69-DAD7-1047-A87430B796B9}"/>
          </ac:picMkLst>
        </pc:picChg>
        <pc:picChg chg="add mod modCrop">
          <ac:chgData name="XuMingle" userId="6accb246-f179-42e5-8cc4-2c1a8de5b234" providerId="ADAL" clId="{AB3F7F82-2965-4358-9B20-2F5380C7302D}" dt="2023-08-18T00:43:07.270" v="13239" actId="1076"/>
          <ac:picMkLst>
            <pc:docMk/>
            <pc:sldMk cId="875431750" sldId="315"/>
            <ac:picMk id="9" creationId="{1028F2D2-96E3-DD7C-7EAD-4F29F0E34F87}"/>
          </ac:picMkLst>
        </pc:picChg>
        <pc:picChg chg="del">
          <ac:chgData name="XuMingle" userId="6accb246-f179-42e5-8cc4-2c1a8de5b234" providerId="ADAL" clId="{AB3F7F82-2965-4358-9B20-2F5380C7302D}" dt="2023-08-18T00:39:05.745" v="12969" actId="478"/>
          <ac:picMkLst>
            <pc:docMk/>
            <pc:sldMk cId="875431750" sldId="315"/>
            <ac:picMk id="10" creationId="{E164CF91-4172-A710-26CA-D52EB21AD826}"/>
          </ac:picMkLst>
        </pc:picChg>
      </pc:sldChg>
      <pc:sldChg chg="addSp modSp add mod">
        <pc:chgData name="XuMingle" userId="6accb246-f179-42e5-8cc4-2c1a8de5b234" providerId="ADAL" clId="{AB3F7F82-2965-4358-9B20-2F5380C7302D}" dt="2023-08-18T00:46:20.259" v="13306" actId="20577"/>
        <pc:sldMkLst>
          <pc:docMk/>
          <pc:sldMk cId="2497981443" sldId="316"/>
        </pc:sldMkLst>
        <pc:spChg chg="mod">
          <ac:chgData name="XuMingle" userId="6accb246-f179-42e5-8cc4-2c1a8de5b234" providerId="ADAL" clId="{AB3F7F82-2965-4358-9B20-2F5380C7302D}" dt="2023-08-18T00:46:20.259" v="13306" actId="20577"/>
          <ac:spMkLst>
            <pc:docMk/>
            <pc:sldMk cId="2497981443" sldId="316"/>
            <ac:spMk id="2" creationId="{5E3389A8-877D-FF6F-DD95-AE766978A6ED}"/>
          </ac:spMkLst>
        </pc:spChg>
        <pc:spChg chg="mod">
          <ac:chgData name="XuMingle" userId="6accb246-f179-42e5-8cc4-2c1a8de5b234" providerId="ADAL" clId="{AB3F7F82-2965-4358-9B20-2F5380C7302D}" dt="2023-08-18T00:44:07.660" v="13240"/>
          <ac:spMkLst>
            <pc:docMk/>
            <pc:sldMk cId="2497981443" sldId="316"/>
            <ac:spMk id="4" creationId="{FE5578AB-0EEC-C685-B570-E196D255ACDC}"/>
          </ac:spMkLst>
        </pc:spChg>
        <pc:picChg chg="add mod">
          <ac:chgData name="XuMingle" userId="6accb246-f179-42e5-8cc4-2c1a8de5b234" providerId="ADAL" clId="{AB3F7F82-2965-4358-9B20-2F5380C7302D}" dt="2023-08-18T00:44:38.590" v="13242" actId="1076"/>
          <ac:picMkLst>
            <pc:docMk/>
            <pc:sldMk cId="2497981443" sldId="316"/>
            <ac:picMk id="7" creationId="{6752D663-762E-C94C-ECE0-F510D46F25C9}"/>
          </ac:picMkLst>
        </pc:picChg>
      </pc:sldChg>
      <pc:sldChg chg="addSp modSp add mod">
        <pc:chgData name="XuMingle" userId="6accb246-f179-42e5-8cc4-2c1a8de5b234" providerId="ADAL" clId="{AB3F7F82-2965-4358-9B20-2F5380C7302D}" dt="2023-08-18T00:50:38.410" v="13555" actId="20577"/>
        <pc:sldMkLst>
          <pc:docMk/>
          <pc:sldMk cId="2590256811" sldId="317"/>
        </pc:sldMkLst>
        <pc:spChg chg="mod">
          <ac:chgData name="XuMingle" userId="6accb246-f179-42e5-8cc4-2c1a8de5b234" providerId="ADAL" clId="{AB3F7F82-2965-4358-9B20-2F5380C7302D}" dt="2023-08-18T00:50:14.930" v="13533" actId="20577"/>
          <ac:spMkLst>
            <pc:docMk/>
            <pc:sldMk cId="2590256811" sldId="317"/>
            <ac:spMk id="2" creationId="{5E3389A8-877D-FF6F-DD95-AE766978A6ED}"/>
          </ac:spMkLst>
        </pc:spChg>
        <pc:spChg chg="mod">
          <ac:chgData name="XuMingle" userId="6accb246-f179-42e5-8cc4-2c1a8de5b234" providerId="ADAL" clId="{AB3F7F82-2965-4358-9B20-2F5380C7302D}" dt="2023-08-18T00:50:38.410" v="13555" actId="20577"/>
          <ac:spMkLst>
            <pc:docMk/>
            <pc:sldMk cId="2590256811" sldId="317"/>
            <ac:spMk id="4" creationId="{FE5578AB-0EEC-C685-B570-E196D255ACDC}"/>
          </ac:spMkLst>
        </pc:spChg>
        <pc:picChg chg="add mod">
          <ac:chgData name="XuMingle" userId="6accb246-f179-42e5-8cc4-2c1a8de5b234" providerId="ADAL" clId="{AB3F7F82-2965-4358-9B20-2F5380C7302D}" dt="2023-08-18T00:50:20.756" v="13535" actId="12788"/>
          <ac:picMkLst>
            <pc:docMk/>
            <pc:sldMk cId="2590256811" sldId="317"/>
            <ac:picMk id="7" creationId="{5230733D-1C2B-F7E1-151F-77172D1753F6}"/>
          </ac:picMkLst>
        </pc:picChg>
        <pc:picChg chg="add mod">
          <ac:chgData name="XuMingle" userId="6accb246-f179-42e5-8cc4-2c1a8de5b234" providerId="ADAL" clId="{AB3F7F82-2965-4358-9B20-2F5380C7302D}" dt="2023-08-18T00:48:05.090" v="13328" actId="1076"/>
          <ac:picMkLst>
            <pc:docMk/>
            <pc:sldMk cId="2590256811" sldId="317"/>
            <ac:picMk id="9" creationId="{A02177F5-C848-5E08-73DE-100AE25CA116}"/>
          </ac:picMkLst>
        </pc:picChg>
      </pc:sldChg>
      <pc:sldChg chg="modSp new mod">
        <pc:chgData name="XuMingle" userId="6accb246-f179-42e5-8cc4-2c1a8de5b234" providerId="ADAL" clId="{AB3F7F82-2965-4358-9B20-2F5380C7302D}" dt="2023-08-18T00:51:58.074" v="13669" actId="20577"/>
        <pc:sldMkLst>
          <pc:docMk/>
          <pc:sldMk cId="3652772938" sldId="318"/>
        </pc:sldMkLst>
        <pc:spChg chg="mod">
          <ac:chgData name="XuMingle" userId="6accb246-f179-42e5-8cc4-2c1a8de5b234" providerId="ADAL" clId="{AB3F7F82-2965-4358-9B20-2F5380C7302D}" dt="2023-08-18T00:51:58.074" v="13669" actId="20577"/>
          <ac:spMkLst>
            <pc:docMk/>
            <pc:sldMk cId="3652772938" sldId="318"/>
            <ac:spMk id="2" creationId="{88A66D37-5AF3-F161-63AC-E49E3E4FF3DE}"/>
          </ac:spMkLst>
        </pc:spChg>
      </pc:sldChg>
      <pc:sldChg chg="modSp new mod">
        <pc:chgData name="XuMingle" userId="6accb246-f179-42e5-8cc4-2c1a8de5b234" providerId="ADAL" clId="{AB3F7F82-2965-4358-9B20-2F5380C7302D}" dt="2023-08-18T01:03:15.402" v="14682" actId="20577"/>
        <pc:sldMkLst>
          <pc:docMk/>
          <pc:sldMk cId="3152532553" sldId="319"/>
        </pc:sldMkLst>
        <pc:spChg chg="mod">
          <ac:chgData name="XuMingle" userId="6accb246-f179-42e5-8cc4-2c1a8de5b234" providerId="ADAL" clId="{AB3F7F82-2965-4358-9B20-2F5380C7302D}" dt="2023-08-18T01:03:15.402" v="14682" actId="20577"/>
          <ac:spMkLst>
            <pc:docMk/>
            <pc:sldMk cId="3152532553" sldId="319"/>
            <ac:spMk id="2" creationId="{BDB30C2F-4F56-CD30-70D1-6BDEF8893D6D}"/>
          </ac:spMkLst>
        </pc:spChg>
      </pc:sldChg>
      <pc:sldChg chg="modSp new del mod">
        <pc:chgData name="XuMingle" userId="6accb246-f179-42e5-8cc4-2c1a8de5b234" providerId="ADAL" clId="{AB3F7F82-2965-4358-9B20-2F5380C7302D}" dt="2023-08-18T01:08:55.633" v="14828" actId="47"/>
        <pc:sldMkLst>
          <pc:docMk/>
          <pc:sldMk cId="2553106341" sldId="320"/>
        </pc:sldMkLst>
        <pc:spChg chg="mod">
          <ac:chgData name="XuMingle" userId="6accb246-f179-42e5-8cc4-2c1a8de5b234" providerId="ADAL" clId="{AB3F7F82-2965-4358-9B20-2F5380C7302D}" dt="2023-08-18T01:06:25.083" v="14735" actId="20577"/>
          <ac:spMkLst>
            <pc:docMk/>
            <pc:sldMk cId="2553106341" sldId="320"/>
            <ac:spMk id="2" creationId="{B9E533CA-7739-1266-A69E-FBA935BC51ED}"/>
          </ac:spMkLst>
        </pc:spChg>
      </pc:sldChg>
      <pc:sldChg chg="modSp new del mod">
        <pc:chgData name="XuMingle" userId="6accb246-f179-42e5-8cc4-2c1a8de5b234" providerId="ADAL" clId="{AB3F7F82-2965-4358-9B20-2F5380C7302D}" dt="2023-08-18T01:05:49.611" v="14721" actId="47"/>
        <pc:sldMkLst>
          <pc:docMk/>
          <pc:sldMk cId="3022392343" sldId="320"/>
        </pc:sldMkLst>
        <pc:spChg chg="mod">
          <ac:chgData name="XuMingle" userId="6accb246-f179-42e5-8cc4-2c1a8de5b234" providerId="ADAL" clId="{AB3F7F82-2965-4358-9B20-2F5380C7302D}" dt="2023-08-18T01:05:47.610" v="14720" actId="6549"/>
          <ac:spMkLst>
            <pc:docMk/>
            <pc:sldMk cId="3022392343" sldId="320"/>
            <ac:spMk id="2" creationId="{B1CB9E16-21C4-7B37-CF5A-E3E994D0E0D3}"/>
          </ac:spMkLst>
        </pc:spChg>
        <pc:spChg chg="mod">
          <ac:chgData name="XuMingle" userId="6accb246-f179-42e5-8cc4-2c1a8de5b234" providerId="ADAL" clId="{AB3F7F82-2965-4358-9B20-2F5380C7302D}" dt="2023-08-18T01:05:42.770" v="14708" actId="20577"/>
          <ac:spMkLst>
            <pc:docMk/>
            <pc:sldMk cId="3022392343" sldId="320"/>
            <ac:spMk id="4" creationId="{2A8F2BAD-8BA4-8D71-6C87-C97BECAFA33B}"/>
          </ac:spMkLst>
        </pc:spChg>
      </pc:sldChg>
      <pc:sldChg chg="addSp modSp new mod">
        <pc:chgData name="XuMingle" userId="6accb246-f179-42e5-8cc4-2c1a8de5b234" providerId="ADAL" clId="{AB3F7F82-2965-4358-9B20-2F5380C7302D}" dt="2023-08-18T01:09:42.170" v="14839" actId="20577"/>
        <pc:sldMkLst>
          <pc:docMk/>
          <pc:sldMk cId="2180079082" sldId="321"/>
        </pc:sldMkLst>
        <pc:spChg chg="mod">
          <ac:chgData name="XuMingle" userId="6accb246-f179-42e5-8cc4-2c1a8de5b234" providerId="ADAL" clId="{AB3F7F82-2965-4358-9B20-2F5380C7302D}" dt="2023-08-18T01:09:42.170" v="14839" actId="20577"/>
          <ac:spMkLst>
            <pc:docMk/>
            <pc:sldMk cId="2180079082" sldId="321"/>
            <ac:spMk id="4" creationId="{D6F27B5F-E049-7563-7608-A59E2C5CEC28}"/>
          </ac:spMkLst>
        </pc:spChg>
        <pc:spChg chg="add mod">
          <ac:chgData name="XuMingle" userId="6accb246-f179-42e5-8cc4-2c1a8de5b234" providerId="ADAL" clId="{AB3F7F82-2965-4358-9B20-2F5380C7302D}" dt="2023-08-18T01:09:13.057" v="14829" actId="554"/>
          <ac:spMkLst>
            <pc:docMk/>
            <pc:sldMk cId="2180079082" sldId="321"/>
            <ac:spMk id="9" creationId="{C8E33BF3-C486-5121-9785-180E6AE60EFC}"/>
          </ac:spMkLst>
        </pc:spChg>
        <pc:spChg chg="add mod">
          <ac:chgData name="XuMingle" userId="6accb246-f179-42e5-8cc4-2c1a8de5b234" providerId="ADAL" clId="{AB3F7F82-2965-4358-9B20-2F5380C7302D}" dt="2023-08-18T01:09:15.284" v="14830" actId="408"/>
          <ac:spMkLst>
            <pc:docMk/>
            <pc:sldMk cId="2180079082" sldId="321"/>
            <ac:spMk id="10" creationId="{B68BB636-602A-B93F-9BC8-6EB45E52B8F8}"/>
          </ac:spMkLst>
        </pc:spChg>
        <pc:spChg chg="add mod">
          <ac:chgData name="XuMingle" userId="6accb246-f179-42e5-8cc4-2c1a8de5b234" providerId="ADAL" clId="{AB3F7F82-2965-4358-9B20-2F5380C7302D}" dt="2023-08-18T01:09:13.057" v="14829" actId="554"/>
          <ac:spMkLst>
            <pc:docMk/>
            <pc:sldMk cId="2180079082" sldId="321"/>
            <ac:spMk id="11" creationId="{0FA51EEB-23E3-3693-2E23-DB3B716C802E}"/>
          </ac:spMkLst>
        </pc:spChg>
        <pc:spChg chg="add mod">
          <ac:chgData name="XuMingle" userId="6accb246-f179-42e5-8cc4-2c1a8de5b234" providerId="ADAL" clId="{AB3F7F82-2965-4358-9B20-2F5380C7302D}" dt="2023-08-18T01:08:21.396" v="14821" actId="1076"/>
          <ac:spMkLst>
            <pc:docMk/>
            <pc:sldMk cId="2180079082" sldId="321"/>
            <ac:spMk id="12" creationId="{971C47D1-FBF1-9CE0-E215-64D08E0018F0}"/>
          </ac:spMkLst>
        </pc:spChg>
        <pc:spChg chg="add mod">
          <ac:chgData name="XuMingle" userId="6accb246-f179-42e5-8cc4-2c1a8de5b234" providerId="ADAL" clId="{AB3F7F82-2965-4358-9B20-2F5380C7302D}" dt="2023-08-18T01:08:24.368" v="14822" actId="1076"/>
          <ac:spMkLst>
            <pc:docMk/>
            <pc:sldMk cId="2180079082" sldId="321"/>
            <ac:spMk id="13" creationId="{095AA4F5-EB88-86DC-7666-7D6750457F4F}"/>
          </ac:spMkLst>
        </pc:spChg>
        <pc:graphicFrameChg chg="add mod modGraphic">
          <ac:chgData name="XuMingle" userId="6accb246-f179-42e5-8cc4-2c1a8de5b234" providerId="ADAL" clId="{AB3F7F82-2965-4358-9B20-2F5380C7302D}" dt="2023-08-18T01:09:30.844" v="14832" actId="12788"/>
          <ac:graphicFrameMkLst>
            <pc:docMk/>
            <pc:sldMk cId="2180079082" sldId="321"/>
            <ac:graphicFrameMk id="7" creationId="{4B7F528E-FB5B-1F1C-719D-4284A2EA4A9F}"/>
          </ac:graphicFrameMkLst>
        </pc:graphicFrameChg>
      </pc:sldChg>
    </pc:docChg>
  </pc:docChgLst>
  <pc:docChgLst>
    <pc:chgData name="XuMingle" userId="6accb246-f179-42e5-8cc4-2c1a8de5b234" providerId="ADAL" clId="{AB09B2FF-42F9-4EFF-A521-2F0F92B6D71C}"/>
    <pc:docChg chg="custSel modMainMaster">
      <pc:chgData name="XuMingle" userId="6accb246-f179-42e5-8cc4-2c1a8de5b234" providerId="ADAL" clId="{AB09B2FF-42F9-4EFF-A521-2F0F92B6D71C}" dt="2023-07-08T08:08:02.086" v="15"/>
      <pc:docMkLst>
        <pc:docMk/>
      </pc:docMkLst>
      <pc:sldMasterChg chg="addSldLayout modSldLayout">
        <pc:chgData name="XuMingle" userId="6accb246-f179-42e5-8cc4-2c1a8de5b234" providerId="ADAL" clId="{AB09B2FF-42F9-4EFF-A521-2F0F92B6D71C}" dt="2023-07-08T08:08:02.086" v="15"/>
        <pc:sldMasterMkLst>
          <pc:docMk/>
          <pc:sldMasterMk cId="1933725067" sldId="2147483648"/>
        </pc:sldMasterMkLst>
        <pc:sldLayoutChg chg="addSp modSp">
          <pc:chgData name="XuMingle" userId="6accb246-f179-42e5-8cc4-2c1a8de5b234" providerId="ADAL" clId="{AB09B2FF-42F9-4EFF-A521-2F0F92B6D71C}" dt="2023-07-08T08:07:03.930" v="0"/>
          <pc:sldLayoutMkLst>
            <pc:docMk/>
            <pc:sldMasterMk cId="1933725067" sldId="2147483648"/>
            <pc:sldLayoutMk cId="50876081" sldId="2147483654"/>
          </pc:sldLayoutMkLst>
          <pc:spChg chg="add mod">
            <ac:chgData name="XuMingle" userId="6accb246-f179-42e5-8cc4-2c1a8de5b234" providerId="ADAL" clId="{AB09B2FF-42F9-4EFF-A521-2F0F92B6D71C}" dt="2023-07-08T08:07:03.930" v="0"/>
            <ac:spMkLst>
              <pc:docMk/>
              <pc:sldMasterMk cId="1933725067" sldId="2147483648"/>
              <pc:sldLayoutMk cId="50876081" sldId="2147483654"/>
              <ac:spMk id="4" creationId="{67D009BA-37C0-5672-FAED-494FA2A69138}"/>
            </ac:spMkLst>
          </pc:spChg>
        </pc:sldLayoutChg>
        <pc:sldLayoutChg chg="addSp modSp new mod">
          <pc:chgData name="XuMingle" userId="6accb246-f179-42e5-8cc4-2c1a8de5b234" providerId="ADAL" clId="{AB09B2FF-42F9-4EFF-A521-2F0F92B6D71C}" dt="2023-07-08T08:07:45.375" v="10"/>
          <pc:sldLayoutMkLst>
            <pc:docMk/>
            <pc:sldMasterMk cId="1933725067" sldId="2147483648"/>
            <pc:sldLayoutMk cId="885383689" sldId="2147483655"/>
          </pc:sldLayoutMkLst>
          <pc:spChg chg="add mod">
            <ac:chgData name="XuMingle" userId="6accb246-f179-42e5-8cc4-2c1a8de5b234" providerId="ADAL" clId="{AB09B2FF-42F9-4EFF-A521-2F0F92B6D71C}" dt="2023-07-08T08:07:45.375" v="10"/>
            <ac:spMkLst>
              <pc:docMk/>
              <pc:sldMasterMk cId="1933725067" sldId="2147483648"/>
              <pc:sldLayoutMk cId="885383689" sldId="2147483655"/>
              <ac:spMk id="4" creationId="{831889F9-50EF-893C-1781-0FE2E6DAC76A}"/>
            </ac:spMkLst>
          </pc:spChg>
        </pc:sldLayoutChg>
        <pc:sldLayoutChg chg="addSp modSp new mod">
          <pc:chgData name="XuMingle" userId="6accb246-f179-42e5-8cc4-2c1a8de5b234" providerId="ADAL" clId="{AB09B2FF-42F9-4EFF-A521-2F0F92B6D71C}" dt="2023-07-08T08:08:02.086" v="15"/>
          <pc:sldLayoutMkLst>
            <pc:docMk/>
            <pc:sldMasterMk cId="1933725067" sldId="2147483648"/>
            <pc:sldLayoutMk cId="360352634" sldId="2147483656"/>
          </pc:sldLayoutMkLst>
          <pc:spChg chg="add mod">
            <ac:chgData name="XuMingle" userId="6accb246-f179-42e5-8cc4-2c1a8de5b234" providerId="ADAL" clId="{AB09B2FF-42F9-4EFF-A521-2F0F92B6D71C}" dt="2023-07-08T08:08:02.086" v="15"/>
            <ac:spMkLst>
              <pc:docMk/>
              <pc:sldMasterMk cId="1933725067" sldId="2147483648"/>
              <pc:sldLayoutMk cId="360352634" sldId="2147483656"/>
              <ac:spMk id="4" creationId="{1AC60073-A39A-1486-0BD9-C693B52D38E8}"/>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2A63D4-9405-F20A-F408-4071583F87D9}"/>
              </a:ext>
            </a:extLst>
          </p:cNvPr>
          <p:cNvSpPr>
            <a:spLocks noGrp="1"/>
          </p:cNvSpPr>
          <p:nvPr>
            <p:ph type="hdr" sz="quarter"/>
          </p:nvPr>
        </p:nvSpPr>
        <p:spPr>
          <a:xfrm>
            <a:off x="0" y="0"/>
            <a:ext cx="2974552" cy="501560"/>
          </a:xfrm>
          <a:prstGeom prst="rect">
            <a:avLst/>
          </a:prstGeom>
        </p:spPr>
        <p:txBody>
          <a:bodyPr vert="horz" lIns="96341" tIns="48171" rIns="96341" bIns="48171" rtlCol="0"/>
          <a:lstStyle>
            <a:lvl1pPr algn="l">
              <a:defRPr sz="1300"/>
            </a:lvl1pPr>
          </a:lstStyle>
          <a:p>
            <a:endParaRPr lang="zh-CN" altLang="en-US"/>
          </a:p>
        </p:txBody>
      </p:sp>
      <p:sp>
        <p:nvSpPr>
          <p:cNvPr id="3" name="Date Placeholder 2">
            <a:extLst>
              <a:ext uri="{FF2B5EF4-FFF2-40B4-BE49-F238E27FC236}">
                <a16:creationId xmlns:a16="http://schemas.microsoft.com/office/drawing/2014/main" id="{9206AA73-CD78-9560-A99A-53F43434BBC1}"/>
              </a:ext>
            </a:extLst>
          </p:cNvPr>
          <p:cNvSpPr>
            <a:spLocks noGrp="1"/>
          </p:cNvSpPr>
          <p:nvPr>
            <p:ph type="dt" sz="quarter" idx="1"/>
          </p:nvPr>
        </p:nvSpPr>
        <p:spPr>
          <a:xfrm>
            <a:off x="3888210" y="0"/>
            <a:ext cx="2974552" cy="501560"/>
          </a:xfrm>
          <a:prstGeom prst="rect">
            <a:avLst/>
          </a:prstGeom>
        </p:spPr>
        <p:txBody>
          <a:bodyPr vert="horz" lIns="96341" tIns="48171" rIns="96341" bIns="48171" rtlCol="0"/>
          <a:lstStyle>
            <a:lvl1pPr algn="r">
              <a:defRPr sz="1300"/>
            </a:lvl1pPr>
          </a:lstStyle>
          <a:p>
            <a:fld id="{27678473-0A61-4879-A9ED-9AA89CA97203}" type="datetimeFigureOut">
              <a:rPr lang="zh-CN" altLang="en-US" smtClean="0"/>
              <a:t>2023/8/17</a:t>
            </a:fld>
            <a:endParaRPr lang="zh-CN" altLang="en-US"/>
          </a:p>
        </p:txBody>
      </p:sp>
      <p:sp>
        <p:nvSpPr>
          <p:cNvPr id="4" name="Footer Placeholder 3">
            <a:extLst>
              <a:ext uri="{FF2B5EF4-FFF2-40B4-BE49-F238E27FC236}">
                <a16:creationId xmlns:a16="http://schemas.microsoft.com/office/drawing/2014/main" id="{B2336A77-9DF6-DE25-602F-6D9CE296EC7C}"/>
              </a:ext>
            </a:extLst>
          </p:cNvPr>
          <p:cNvSpPr>
            <a:spLocks noGrp="1"/>
          </p:cNvSpPr>
          <p:nvPr>
            <p:ph type="ftr" sz="quarter" idx="2"/>
          </p:nvPr>
        </p:nvSpPr>
        <p:spPr>
          <a:xfrm>
            <a:off x="0" y="9494929"/>
            <a:ext cx="2974552" cy="501559"/>
          </a:xfrm>
          <a:prstGeom prst="rect">
            <a:avLst/>
          </a:prstGeom>
        </p:spPr>
        <p:txBody>
          <a:bodyPr vert="horz" lIns="96341" tIns="48171" rIns="96341" bIns="48171" rtlCol="0" anchor="b"/>
          <a:lstStyle>
            <a:lvl1pPr algn="l">
              <a:defRPr sz="1300"/>
            </a:lvl1pPr>
          </a:lstStyle>
          <a:p>
            <a:endParaRPr lang="zh-CN" altLang="en-US"/>
          </a:p>
        </p:txBody>
      </p:sp>
      <p:sp>
        <p:nvSpPr>
          <p:cNvPr id="5" name="Slide Number Placeholder 4">
            <a:extLst>
              <a:ext uri="{FF2B5EF4-FFF2-40B4-BE49-F238E27FC236}">
                <a16:creationId xmlns:a16="http://schemas.microsoft.com/office/drawing/2014/main" id="{D66D343B-20BD-0E1C-D744-9FCE5AAE1698}"/>
              </a:ext>
            </a:extLst>
          </p:cNvPr>
          <p:cNvSpPr>
            <a:spLocks noGrp="1"/>
          </p:cNvSpPr>
          <p:nvPr>
            <p:ph type="sldNum" sz="quarter" idx="3"/>
          </p:nvPr>
        </p:nvSpPr>
        <p:spPr>
          <a:xfrm>
            <a:off x="3888210" y="9494929"/>
            <a:ext cx="2974552" cy="501559"/>
          </a:xfrm>
          <a:prstGeom prst="rect">
            <a:avLst/>
          </a:prstGeom>
        </p:spPr>
        <p:txBody>
          <a:bodyPr vert="horz" lIns="96341" tIns="48171" rIns="96341" bIns="48171" rtlCol="0" anchor="b"/>
          <a:lstStyle>
            <a:lvl1pPr algn="r">
              <a:defRPr sz="1300"/>
            </a:lvl1pPr>
          </a:lstStyle>
          <a:p>
            <a:fld id="{A6B5ADD8-DA4F-4365-AF81-7116119A0D3B}" type="slidenum">
              <a:rPr lang="zh-CN" altLang="en-US" smtClean="0"/>
              <a:t>‹#›</a:t>
            </a:fld>
            <a:endParaRPr lang="zh-CN" altLang="en-US"/>
          </a:p>
        </p:txBody>
      </p:sp>
    </p:spTree>
    <p:extLst>
      <p:ext uri="{BB962C8B-B14F-4D97-AF65-F5344CB8AC3E}">
        <p14:creationId xmlns:p14="http://schemas.microsoft.com/office/powerpoint/2010/main" val="201537739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49" userDrawn="1">
          <p15:clr>
            <a:srgbClr val="F26B43"/>
          </p15:clr>
        </p15:guide>
        <p15:guide id="2" pos="2162"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4552" cy="501560"/>
          </a:xfrm>
          <a:prstGeom prst="rect">
            <a:avLst/>
          </a:prstGeom>
        </p:spPr>
        <p:txBody>
          <a:bodyPr vert="horz" lIns="96341" tIns="48171" rIns="96341" bIns="48171" rtlCol="0"/>
          <a:lstStyle>
            <a:lvl1pPr algn="l">
              <a:defRPr sz="1300"/>
            </a:lvl1pPr>
          </a:lstStyle>
          <a:p>
            <a:endParaRPr lang="zh-CN" altLang="en-US"/>
          </a:p>
        </p:txBody>
      </p:sp>
      <p:sp>
        <p:nvSpPr>
          <p:cNvPr id="3" name="Date Placeholder 2"/>
          <p:cNvSpPr>
            <a:spLocks noGrp="1"/>
          </p:cNvSpPr>
          <p:nvPr>
            <p:ph type="dt" idx="1"/>
          </p:nvPr>
        </p:nvSpPr>
        <p:spPr>
          <a:xfrm>
            <a:off x="3888210" y="0"/>
            <a:ext cx="2974552" cy="501560"/>
          </a:xfrm>
          <a:prstGeom prst="rect">
            <a:avLst/>
          </a:prstGeom>
        </p:spPr>
        <p:txBody>
          <a:bodyPr vert="horz" lIns="96341" tIns="48171" rIns="96341" bIns="48171" rtlCol="0"/>
          <a:lstStyle>
            <a:lvl1pPr algn="r">
              <a:defRPr sz="1300"/>
            </a:lvl1pPr>
          </a:lstStyle>
          <a:p>
            <a:fld id="{8EA9B27C-5C38-4A8A-91C0-19D043C3E5D1}" type="datetimeFigureOut">
              <a:rPr lang="zh-CN" altLang="en-US" smtClean="0"/>
              <a:t>2023/8/17</a:t>
            </a:fld>
            <a:endParaRPr lang="zh-CN" altLang="en-US"/>
          </a:p>
        </p:txBody>
      </p:sp>
      <p:sp>
        <p:nvSpPr>
          <p:cNvPr id="4" name="Slide Image Placeholder 3"/>
          <p:cNvSpPr>
            <a:spLocks noGrp="1" noRot="1" noChangeAspect="1"/>
          </p:cNvSpPr>
          <p:nvPr>
            <p:ph type="sldImg" idx="2"/>
          </p:nvPr>
        </p:nvSpPr>
        <p:spPr>
          <a:xfrm>
            <a:off x="434975" y="1249363"/>
            <a:ext cx="5994400" cy="3373437"/>
          </a:xfrm>
          <a:prstGeom prst="rect">
            <a:avLst/>
          </a:prstGeom>
          <a:noFill/>
          <a:ln w="12700">
            <a:solidFill>
              <a:prstClr val="black"/>
            </a:solidFill>
          </a:ln>
        </p:spPr>
        <p:txBody>
          <a:bodyPr vert="horz" lIns="96341" tIns="48171" rIns="96341" bIns="48171" rtlCol="0" anchor="ctr"/>
          <a:lstStyle/>
          <a:p>
            <a:endParaRPr lang="zh-CN" altLang="en-US"/>
          </a:p>
        </p:txBody>
      </p:sp>
      <p:sp>
        <p:nvSpPr>
          <p:cNvPr id="5" name="Notes Placeholder 4"/>
          <p:cNvSpPr>
            <a:spLocks noGrp="1"/>
          </p:cNvSpPr>
          <p:nvPr>
            <p:ph type="body" sz="quarter" idx="3"/>
          </p:nvPr>
        </p:nvSpPr>
        <p:spPr>
          <a:xfrm>
            <a:off x="686435" y="4810810"/>
            <a:ext cx="5491480" cy="3936117"/>
          </a:xfrm>
          <a:prstGeom prst="rect">
            <a:avLst/>
          </a:prstGeom>
        </p:spPr>
        <p:txBody>
          <a:bodyPr vert="horz" lIns="96341" tIns="48171" rIns="96341" bIns="48171"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9494929"/>
            <a:ext cx="2974552" cy="501559"/>
          </a:xfrm>
          <a:prstGeom prst="rect">
            <a:avLst/>
          </a:prstGeom>
        </p:spPr>
        <p:txBody>
          <a:bodyPr vert="horz" lIns="96341" tIns="48171" rIns="96341" bIns="48171" rtlCol="0" anchor="b"/>
          <a:lstStyle>
            <a:lvl1pPr algn="l">
              <a:defRPr sz="1300"/>
            </a:lvl1pPr>
          </a:lstStyle>
          <a:p>
            <a:endParaRPr lang="zh-CN" altLang="en-US"/>
          </a:p>
        </p:txBody>
      </p:sp>
      <p:sp>
        <p:nvSpPr>
          <p:cNvPr id="7" name="Slide Number Placeholder 6"/>
          <p:cNvSpPr>
            <a:spLocks noGrp="1"/>
          </p:cNvSpPr>
          <p:nvPr>
            <p:ph type="sldNum" sz="quarter" idx="5"/>
          </p:nvPr>
        </p:nvSpPr>
        <p:spPr>
          <a:xfrm>
            <a:off x="3888210" y="9494929"/>
            <a:ext cx="2974552" cy="501559"/>
          </a:xfrm>
          <a:prstGeom prst="rect">
            <a:avLst/>
          </a:prstGeom>
        </p:spPr>
        <p:txBody>
          <a:bodyPr vert="horz" lIns="96341" tIns="48171" rIns="96341" bIns="48171" rtlCol="0" anchor="b"/>
          <a:lstStyle>
            <a:lvl1pPr algn="r">
              <a:defRPr sz="1300"/>
            </a:lvl1pPr>
          </a:lstStyle>
          <a:p>
            <a:fld id="{A66D5BEE-8AAB-486C-82B1-9025737E03A0}" type="slidenum">
              <a:rPr lang="zh-CN" altLang="en-US" smtClean="0"/>
              <a:t>‹#›</a:t>
            </a:fld>
            <a:endParaRPr lang="zh-CN" altLang="en-US"/>
          </a:p>
        </p:txBody>
      </p:sp>
    </p:spTree>
    <p:extLst>
      <p:ext uri="{BB962C8B-B14F-4D97-AF65-F5344CB8AC3E}">
        <p14:creationId xmlns:p14="http://schemas.microsoft.com/office/powerpoint/2010/main" val="4162332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A66D5BEE-8AAB-486C-82B1-9025737E03A0}" type="slidenum">
              <a:rPr lang="zh-CN" altLang="en-US" smtClean="0"/>
              <a:t>1</a:t>
            </a:fld>
            <a:endParaRPr lang="zh-CN" altLang="en-US"/>
          </a:p>
        </p:txBody>
      </p:sp>
    </p:spTree>
    <p:extLst>
      <p:ext uri="{BB962C8B-B14F-4D97-AF65-F5344CB8AC3E}">
        <p14:creationId xmlns:p14="http://schemas.microsoft.com/office/powerpoint/2010/main" val="159735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66D5BEE-8AAB-486C-82B1-9025737E03A0}" type="slidenum">
              <a:rPr lang="zh-CN" altLang="en-US" smtClean="0"/>
              <a:t>10</a:t>
            </a:fld>
            <a:endParaRPr lang="zh-CN" altLang="en-US"/>
          </a:p>
        </p:txBody>
      </p:sp>
    </p:spTree>
    <p:extLst>
      <p:ext uri="{BB962C8B-B14F-4D97-AF65-F5344CB8AC3E}">
        <p14:creationId xmlns:p14="http://schemas.microsoft.com/office/powerpoint/2010/main" val="1251450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D8E9-D256-1EA9-500A-4EF8EA02B51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dirty="0"/>
              <a:t>Click to edit Master title style</a:t>
            </a:r>
            <a:endParaRPr lang="zh-CN" altLang="en-US" dirty="0"/>
          </a:p>
        </p:txBody>
      </p:sp>
      <p:sp>
        <p:nvSpPr>
          <p:cNvPr id="3" name="Subtitle 2">
            <a:extLst>
              <a:ext uri="{FF2B5EF4-FFF2-40B4-BE49-F238E27FC236}">
                <a16:creationId xmlns:a16="http://schemas.microsoft.com/office/drawing/2014/main" id="{8F240113-94EB-04A8-E285-9D6CC8C800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6" name="Slide Number Placeholder 5">
            <a:extLst>
              <a:ext uri="{FF2B5EF4-FFF2-40B4-BE49-F238E27FC236}">
                <a16:creationId xmlns:a16="http://schemas.microsoft.com/office/drawing/2014/main" id="{8B909C45-BF68-B345-990E-61DDD4111319}"/>
              </a:ext>
            </a:extLst>
          </p:cNvPr>
          <p:cNvSpPr>
            <a:spLocks noGrp="1"/>
          </p:cNvSpPr>
          <p:nvPr>
            <p:ph type="sldNum" sz="quarter" idx="12"/>
          </p:nvPr>
        </p:nvSpPr>
        <p:spPr/>
        <p:txBody>
          <a:bodyPr/>
          <a:lstStyle/>
          <a:p>
            <a:fld id="{98B0F0B7-E762-4A03-B0AC-E04CD21DF503}" type="slidenum">
              <a:rPr lang="zh-CN" altLang="en-US" smtClean="0"/>
              <a:t>‹#›</a:t>
            </a:fld>
            <a:endParaRPr lang="zh-CN" altLang="en-US"/>
          </a:p>
        </p:txBody>
      </p:sp>
    </p:spTree>
    <p:extLst>
      <p:ext uri="{BB962C8B-B14F-4D97-AF65-F5344CB8AC3E}">
        <p14:creationId xmlns:p14="http://schemas.microsoft.com/office/powerpoint/2010/main" val="6598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6A25F8-ED46-13CD-75F2-0E2C44496365}"/>
              </a:ext>
            </a:extLst>
          </p:cNvPr>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6" name="Slide Number Placeholder 5">
            <a:extLst>
              <a:ext uri="{FF2B5EF4-FFF2-40B4-BE49-F238E27FC236}">
                <a16:creationId xmlns:a16="http://schemas.microsoft.com/office/drawing/2014/main" id="{D73E9763-B3C5-121E-EE36-E16487F59BB0}"/>
              </a:ext>
            </a:extLst>
          </p:cNvPr>
          <p:cNvSpPr>
            <a:spLocks noGrp="1"/>
          </p:cNvSpPr>
          <p:nvPr>
            <p:ph type="sldNum" sz="quarter" idx="12"/>
          </p:nvPr>
        </p:nvSpPr>
        <p:spPr/>
        <p:txBody>
          <a:bodyPr/>
          <a:lstStyle>
            <a:lvl1pPr algn="ctr">
              <a:defRPr>
                <a:latin typeface="Times New Roman" panose="02020603050405020304" pitchFamily="18" charset="0"/>
                <a:cs typeface="Times New Roman" panose="02020603050405020304" pitchFamily="18" charset="0"/>
              </a:defRPr>
            </a:lvl1pPr>
          </a:lstStyle>
          <a:p>
            <a:fld id="{98B0F0B7-E762-4A03-B0AC-E04CD21DF503}" type="slidenum">
              <a:rPr lang="zh-CN" altLang="en-US" smtClean="0"/>
              <a:pPr/>
              <a:t>‹#›</a:t>
            </a:fld>
            <a:endParaRPr lang="zh-CN" altLang="en-US" dirty="0"/>
          </a:p>
        </p:txBody>
      </p:sp>
      <p:sp>
        <p:nvSpPr>
          <p:cNvPr id="4" name="Title Placeholder 1">
            <a:extLst>
              <a:ext uri="{FF2B5EF4-FFF2-40B4-BE49-F238E27FC236}">
                <a16:creationId xmlns:a16="http://schemas.microsoft.com/office/drawing/2014/main" id="{022267BF-CDBC-69E4-D54C-2C07C5DFC713}"/>
              </a:ext>
            </a:extLst>
          </p:cNvPr>
          <p:cNvSpPr>
            <a:spLocks noGrp="1"/>
          </p:cNvSpPr>
          <p:nvPr>
            <p:ph type="title"/>
          </p:nvPr>
        </p:nvSpPr>
        <p:spPr>
          <a:xfrm>
            <a:off x="271102" y="186705"/>
            <a:ext cx="10951486" cy="638485"/>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9" name="内容占位符 8">
            <a:extLst>
              <a:ext uri="{FF2B5EF4-FFF2-40B4-BE49-F238E27FC236}">
                <a16:creationId xmlns:a16="http://schemas.microsoft.com/office/drawing/2014/main" id="{343A6146-0356-1FAA-AF47-650B1D1B1816}"/>
              </a:ext>
            </a:extLst>
          </p:cNvPr>
          <p:cNvSpPr>
            <a:spLocks noGrp="1"/>
          </p:cNvSpPr>
          <p:nvPr>
            <p:ph sz="quarter" idx="13"/>
          </p:nvPr>
        </p:nvSpPr>
        <p:spPr>
          <a:xfrm>
            <a:off x="0" y="6544068"/>
            <a:ext cx="11447463" cy="313932"/>
          </a:xfrm>
        </p:spPr>
        <p:txBody>
          <a:bodyPr>
            <a:spAutoFit/>
          </a:bodyPr>
          <a:lstStyle>
            <a:lvl1pPr marL="0" indent="0">
              <a:buNone/>
              <a:defRPr sz="1600"/>
            </a:lvl1pPr>
          </a:lstStyle>
          <a:p>
            <a:pPr lvl="0"/>
            <a:endParaRPr lang="en-US" dirty="0"/>
          </a:p>
        </p:txBody>
      </p:sp>
    </p:spTree>
    <p:extLst>
      <p:ext uri="{BB962C8B-B14F-4D97-AF65-F5344CB8AC3E}">
        <p14:creationId xmlns:p14="http://schemas.microsoft.com/office/powerpoint/2010/main" val="20587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876E-DE52-5C7E-2B78-70D18E44E976}"/>
              </a:ext>
            </a:extLst>
          </p:cNvPr>
          <p:cNvSpPr>
            <a:spLocks noGrp="1"/>
          </p:cNvSpPr>
          <p:nvPr>
            <p:ph type="title"/>
          </p:nvPr>
        </p:nvSpPr>
        <p:spPr/>
        <p:txBody>
          <a:bodyPr/>
          <a:lstStyle/>
          <a:p>
            <a:r>
              <a:rPr lang="en-US" altLang="zh-CN"/>
              <a:t>Click to edit Master title style</a:t>
            </a:r>
            <a:endParaRPr lang="zh-CN" altLang="en-US"/>
          </a:p>
        </p:txBody>
      </p:sp>
      <p:sp>
        <p:nvSpPr>
          <p:cNvPr id="5" name="Slide Number Placeholder 4">
            <a:extLst>
              <a:ext uri="{FF2B5EF4-FFF2-40B4-BE49-F238E27FC236}">
                <a16:creationId xmlns:a16="http://schemas.microsoft.com/office/drawing/2014/main" id="{A3C23759-192D-08F6-4E34-EE9F7E461814}"/>
              </a:ext>
            </a:extLst>
          </p:cNvPr>
          <p:cNvSpPr>
            <a:spLocks noGrp="1"/>
          </p:cNvSpPr>
          <p:nvPr>
            <p:ph type="sldNum" sz="quarter" idx="12"/>
          </p:nvPr>
        </p:nvSpPr>
        <p:spPr>
          <a:xfrm>
            <a:off x="11565673" y="6492875"/>
            <a:ext cx="626327" cy="365125"/>
          </a:xfrm>
        </p:spPr>
        <p:txBody>
          <a:bodyPr/>
          <a:lstStyle/>
          <a:p>
            <a:fld id="{98B0F0B7-E762-4A03-B0AC-E04CD21DF503}" type="slidenum">
              <a:rPr lang="zh-CN" altLang="en-US" smtClean="0"/>
              <a:pPr/>
              <a:t>‹#›</a:t>
            </a:fld>
            <a:endParaRPr lang="zh-CN" altLang="en-US" dirty="0"/>
          </a:p>
        </p:txBody>
      </p:sp>
      <p:sp>
        <p:nvSpPr>
          <p:cNvPr id="3" name="内容占位符 8">
            <a:extLst>
              <a:ext uri="{FF2B5EF4-FFF2-40B4-BE49-F238E27FC236}">
                <a16:creationId xmlns:a16="http://schemas.microsoft.com/office/drawing/2014/main" id="{97A617AE-76D4-B898-55B5-A637A81CEFFB}"/>
              </a:ext>
            </a:extLst>
          </p:cNvPr>
          <p:cNvSpPr>
            <a:spLocks noGrp="1"/>
          </p:cNvSpPr>
          <p:nvPr>
            <p:ph sz="quarter" idx="13"/>
          </p:nvPr>
        </p:nvSpPr>
        <p:spPr>
          <a:xfrm>
            <a:off x="0" y="6544068"/>
            <a:ext cx="11447463" cy="313932"/>
          </a:xfrm>
        </p:spPr>
        <p:txBody>
          <a:bodyPr>
            <a:spAutoFit/>
          </a:bodyPr>
          <a:lstStyle>
            <a:lvl1pPr marL="0" indent="0">
              <a:buNone/>
              <a:defRPr sz="1600"/>
            </a:lvl1pPr>
          </a:lstStyle>
          <a:p>
            <a:pPr lvl="0"/>
            <a:endParaRPr lang="en-US" dirty="0"/>
          </a:p>
        </p:txBody>
      </p:sp>
      <p:sp>
        <p:nvSpPr>
          <p:cNvPr id="4" name="内容占位符 4">
            <a:extLst>
              <a:ext uri="{FF2B5EF4-FFF2-40B4-BE49-F238E27FC236}">
                <a16:creationId xmlns:a16="http://schemas.microsoft.com/office/drawing/2014/main" id="{67D009BA-37C0-5672-FAED-494FA2A69138}"/>
              </a:ext>
            </a:extLst>
          </p:cNvPr>
          <p:cNvSpPr>
            <a:spLocks noGrp="1"/>
          </p:cNvSpPr>
          <p:nvPr>
            <p:ph sz="quarter" idx="11"/>
          </p:nvPr>
        </p:nvSpPr>
        <p:spPr>
          <a:xfrm>
            <a:off x="618565" y="1048310"/>
            <a:ext cx="10947108" cy="424732"/>
          </a:xfrm>
        </p:spPr>
        <p:txBody>
          <a:bodyPr wrap="square">
            <a:spAutoFit/>
          </a:bodyPr>
          <a:lstStyle>
            <a:lvl1pPr marL="0" indent="0" algn="ctr">
              <a:buNone/>
              <a:defRPr sz="2400"/>
            </a:lvl1pPr>
          </a:lstStyle>
          <a:p>
            <a:pPr lvl="0"/>
            <a:endParaRPr lang="en-US" dirty="0"/>
          </a:p>
        </p:txBody>
      </p:sp>
    </p:spTree>
    <p:extLst>
      <p:ext uri="{BB962C8B-B14F-4D97-AF65-F5344CB8AC3E}">
        <p14:creationId xmlns:p14="http://schemas.microsoft.com/office/powerpoint/2010/main" val="50876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73895-E965-3174-860A-ADE6243C21A7}"/>
              </a:ext>
            </a:extLst>
          </p:cNvPr>
          <p:cNvSpPr>
            <a:spLocks noGrp="1"/>
          </p:cNvSpPr>
          <p:nvPr>
            <p:ph type="title"/>
          </p:nvPr>
        </p:nvSpPr>
        <p:spPr/>
        <p:txBody>
          <a:bodyPr/>
          <a:lstStyle/>
          <a:p>
            <a:r>
              <a:rPr lang="zh-CN" altLang="en-US"/>
              <a:t>单击此处编辑母版标题样式</a:t>
            </a:r>
            <a:endParaRPr lang="en-US"/>
          </a:p>
        </p:txBody>
      </p:sp>
      <p:sp>
        <p:nvSpPr>
          <p:cNvPr id="3" name="灯片编号占位符 2">
            <a:extLst>
              <a:ext uri="{FF2B5EF4-FFF2-40B4-BE49-F238E27FC236}">
                <a16:creationId xmlns:a16="http://schemas.microsoft.com/office/drawing/2014/main" id="{D807C7CF-E39F-8822-B3C6-01FE9165EDAE}"/>
              </a:ext>
            </a:extLst>
          </p:cNvPr>
          <p:cNvSpPr>
            <a:spLocks noGrp="1"/>
          </p:cNvSpPr>
          <p:nvPr>
            <p:ph type="sldNum" sz="quarter" idx="10"/>
          </p:nvPr>
        </p:nvSpPr>
        <p:spPr/>
        <p:txBody>
          <a:bodyPr/>
          <a:lstStyle/>
          <a:p>
            <a:fld id="{98B0F0B7-E762-4A03-B0AC-E04CD21DF503}" type="slidenum">
              <a:rPr lang="zh-CN" altLang="en-US" smtClean="0"/>
              <a:pPr/>
              <a:t>‹#›</a:t>
            </a:fld>
            <a:endParaRPr lang="zh-CN" altLang="en-US" dirty="0"/>
          </a:p>
        </p:txBody>
      </p:sp>
      <p:sp>
        <p:nvSpPr>
          <p:cNvPr id="4" name="内容占位符 4">
            <a:extLst>
              <a:ext uri="{FF2B5EF4-FFF2-40B4-BE49-F238E27FC236}">
                <a16:creationId xmlns:a16="http://schemas.microsoft.com/office/drawing/2014/main" id="{831889F9-50EF-893C-1781-0FE2E6DAC76A}"/>
              </a:ext>
            </a:extLst>
          </p:cNvPr>
          <p:cNvSpPr>
            <a:spLocks noGrp="1"/>
          </p:cNvSpPr>
          <p:nvPr>
            <p:ph sz="quarter" idx="11"/>
          </p:nvPr>
        </p:nvSpPr>
        <p:spPr>
          <a:xfrm>
            <a:off x="309282" y="1048310"/>
            <a:ext cx="5477435" cy="424732"/>
          </a:xfrm>
        </p:spPr>
        <p:txBody>
          <a:bodyPr wrap="square">
            <a:spAutoFit/>
          </a:bodyPr>
          <a:lstStyle>
            <a:lvl1pPr marL="0" indent="0" algn="ctr">
              <a:buNone/>
              <a:defRPr sz="2400"/>
            </a:lvl1pPr>
          </a:lstStyle>
          <a:p>
            <a:pPr lvl="0"/>
            <a:endParaRPr lang="en-US" dirty="0"/>
          </a:p>
        </p:txBody>
      </p:sp>
    </p:spTree>
    <p:extLst>
      <p:ext uri="{BB962C8B-B14F-4D97-AF65-F5344CB8AC3E}">
        <p14:creationId xmlns:p14="http://schemas.microsoft.com/office/powerpoint/2010/main" val="885383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25A7E-79B7-242C-8A54-9B22D779A7FF}"/>
              </a:ext>
            </a:extLst>
          </p:cNvPr>
          <p:cNvSpPr>
            <a:spLocks noGrp="1"/>
          </p:cNvSpPr>
          <p:nvPr>
            <p:ph type="title"/>
          </p:nvPr>
        </p:nvSpPr>
        <p:spPr/>
        <p:txBody>
          <a:bodyPr/>
          <a:lstStyle/>
          <a:p>
            <a:r>
              <a:rPr lang="zh-CN" altLang="en-US"/>
              <a:t>单击此处编辑母版标题样式</a:t>
            </a:r>
            <a:endParaRPr lang="en-US"/>
          </a:p>
        </p:txBody>
      </p:sp>
      <p:sp>
        <p:nvSpPr>
          <p:cNvPr id="3" name="灯片编号占位符 2">
            <a:extLst>
              <a:ext uri="{FF2B5EF4-FFF2-40B4-BE49-F238E27FC236}">
                <a16:creationId xmlns:a16="http://schemas.microsoft.com/office/drawing/2014/main" id="{7C502122-DD8A-93F3-4C5B-F5670C6D0303}"/>
              </a:ext>
            </a:extLst>
          </p:cNvPr>
          <p:cNvSpPr>
            <a:spLocks noGrp="1"/>
          </p:cNvSpPr>
          <p:nvPr>
            <p:ph type="sldNum" sz="quarter" idx="10"/>
          </p:nvPr>
        </p:nvSpPr>
        <p:spPr/>
        <p:txBody>
          <a:bodyPr/>
          <a:lstStyle/>
          <a:p>
            <a:fld id="{98B0F0B7-E762-4A03-B0AC-E04CD21DF503}" type="slidenum">
              <a:rPr lang="zh-CN" altLang="en-US" smtClean="0"/>
              <a:pPr/>
              <a:t>‹#›</a:t>
            </a:fld>
            <a:endParaRPr lang="zh-CN" altLang="en-US" dirty="0"/>
          </a:p>
        </p:txBody>
      </p:sp>
      <p:sp>
        <p:nvSpPr>
          <p:cNvPr id="4" name="内容占位符 4">
            <a:extLst>
              <a:ext uri="{FF2B5EF4-FFF2-40B4-BE49-F238E27FC236}">
                <a16:creationId xmlns:a16="http://schemas.microsoft.com/office/drawing/2014/main" id="{1AC60073-A39A-1486-0BD9-C693B52D38E8}"/>
              </a:ext>
            </a:extLst>
          </p:cNvPr>
          <p:cNvSpPr>
            <a:spLocks noGrp="1"/>
          </p:cNvSpPr>
          <p:nvPr>
            <p:ph sz="quarter" idx="11"/>
          </p:nvPr>
        </p:nvSpPr>
        <p:spPr>
          <a:xfrm>
            <a:off x="6405283" y="1048310"/>
            <a:ext cx="5477435" cy="424732"/>
          </a:xfrm>
        </p:spPr>
        <p:txBody>
          <a:bodyPr wrap="square">
            <a:spAutoFit/>
          </a:bodyPr>
          <a:lstStyle>
            <a:lvl1pPr marL="0" indent="0" algn="ctr">
              <a:buNone/>
              <a:defRPr sz="2400"/>
            </a:lvl1pPr>
          </a:lstStyle>
          <a:p>
            <a:pPr lvl="0"/>
            <a:endParaRPr lang="en-US" dirty="0"/>
          </a:p>
        </p:txBody>
      </p:sp>
    </p:spTree>
    <p:extLst>
      <p:ext uri="{BB962C8B-B14F-4D97-AF65-F5344CB8AC3E}">
        <p14:creationId xmlns:p14="http://schemas.microsoft.com/office/powerpoint/2010/main" val="3603526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38D797-5F8F-F682-7949-40C79EF9AF95}"/>
              </a:ext>
            </a:extLst>
          </p:cNvPr>
          <p:cNvSpPr>
            <a:spLocks noGrp="1"/>
          </p:cNvSpPr>
          <p:nvPr>
            <p:ph type="title"/>
          </p:nvPr>
        </p:nvSpPr>
        <p:spPr>
          <a:xfrm>
            <a:off x="271102" y="186705"/>
            <a:ext cx="10951486" cy="638485"/>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845838C2-B4E9-3E4A-2759-9CEE9A50CD2F}"/>
              </a:ext>
            </a:extLst>
          </p:cNvPr>
          <p:cNvSpPr>
            <a:spLocks noGrp="1"/>
          </p:cNvSpPr>
          <p:nvPr>
            <p:ph type="body" idx="1"/>
          </p:nvPr>
        </p:nvSpPr>
        <p:spPr>
          <a:xfrm>
            <a:off x="271100" y="1041439"/>
            <a:ext cx="11649797" cy="4771909"/>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6" name="Slide Number Placeholder 5">
            <a:extLst>
              <a:ext uri="{FF2B5EF4-FFF2-40B4-BE49-F238E27FC236}">
                <a16:creationId xmlns:a16="http://schemas.microsoft.com/office/drawing/2014/main" id="{6D33714D-9EC1-1C50-1686-44395EF8B338}"/>
              </a:ext>
            </a:extLst>
          </p:cNvPr>
          <p:cNvSpPr>
            <a:spLocks noGrp="1"/>
          </p:cNvSpPr>
          <p:nvPr>
            <p:ph type="sldNum" sz="quarter" idx="4"/>
          </p:nvPr>
        </p:nvSpPr>
        <p:spPr>
          <a:xfrm>
            <a:off x="11565673" y="6492875"/>
            <a:ext cx="626327"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fld id="{98B0F0B7-E762-4A03-B0AC-E04CD21DF503}" type="slidenum">
              <a:rPr lang="zh-CN" altLang="en-US" smtClean="0"/>
              <a:pPr/>
              <a:t>‹#›</a:t>
            </a:fld>
            <a:endParaRPr lang="zh-CN" altLang="en-US" dirty="0"/>
          </a:p>
        </p:txBody>
      </p:sp>
      <p:cxnSp>
        <p:nvCxnSpPr>
          <p:cNvPr id="9" name="Straight Connector 8">
            <a:extLst>
              <a:ext uri="{FF2B5EF4-FFF2-40B4-BE49-F238E27FC236}">
                <a16:creationId xmlns:a16="http://schemas.microsoft.com/office/drawing/2014/main" id="{8275BE11-B6F3-3D23-4AF8-018FC1784D2E}"/>
              </a:ext>
            </a:extLst>
          </p:cNvPr>
          <p:cNvCxnSpPr>
            <a:cxnSpLocks/>
          </p:cNvCxnSpPr>
          <p:nvPr userDrawn="1"/>
        </p:nvCxnSpPr>
        <p:spPr>
          <a:xfrm>
            <a:off x="271102" y="933314"/>
            <a:ext cx="11649798" cy="0"/>
          </a:xfrm>
          <a:prstGeom prst="line">
            <a:avLst/>
          </a:prstGeom>
          <a:ln w="19050">
            <a:solidFill>
              <a:srgbClr val="A6155F"/>
            </a:solidFill>
          </a:ln>
        </p:spPr>
        <p:style>
          <a:lnRef idx="1">
            <a:schemeClr val="accent1"/>
          </a:lnRef>
          <a:fillRef idx="0">
            <a:schemeClr val="accent1"/>
          </a:fillRef>
          <a:effectRef idx="0">
            <a:schemeClr val="accent1"/>
          </a:effectRef>
          <a:fontRef idx="minor">
            <a:schemeClr val="tx1"/>
          </a:fontRef>
        </p:style>
      </p:cxnSp>
      <p:pic>
        <p:nvPicPr>
          <p:cNvPr id="1026" name="Picture 2" descr="전북대학교 Jeonbuk National University - Home | Facebook">
            <a:extLst>
              <a:ext uri="{FF2B5EF4-FFF2-40B4-BE49-F238E27FC236}">
                <a16:creationId xmlns:a16="http://schemas.microsoft.com/office/drawing/2014/main" id="{297383AE-8899-4EC5-6BAF-DA5E744FC86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1360358" y="145881"/>
            <a:ext cx="720131" cy="72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725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Lst>
  <p:hf hdr="0" dt="0"/>
  <p:txStyles>
    <p:title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4.png"/><Relationship Id="rId7" Type="http://schemas.openxmlformats.org/officeDocument/2006/relationships/slide" Target="slide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56.xml"/><Relationship Id="rId5" Type="http://schemas.openxmlformats.org/officeDocument/2006/relationships/image" Target="../media/image6.png"/><Relationship Id="rId10" Type="http://schemas.openxmlformats.org/officeDocument/2006/relationships/slide" Target="slide40.xml"/><Relationship Id="rId4" Type="http://schemas.openxmlformats.org/officeDocument/2006/relationships/image" Target="../media/image5.png"/><Relationship Id="rId9" Type="http://schemas.openxmlformats.org/officeDocument/2006/relationships/slide" Target="slide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838FA-C2C9-8EA3-4B67-9325922EAFE4}"/>
              </a:ext>
            </a:extLst>
          </p:cNvPr>
          <p:cNvSpPr>
            <a:spLocks noGrp="1"/>
          </p:cNvSpPr>
          <p:nvPr>
            <p:ph type="ctrTitle"/>
          </p:nvPr>
        </p:nvSpPr>
        <p:spPr>
          <a:xfrm>
            <a:off x="1101725" y="1458913"/>
            <a:ext cx="9988550" cy="2387600"/>
          </a:xfrm>
        </p:spPr>
        <p:txBody>
          <a:bodyPr anchor="t">
            <a:noAutofit/>
          </a:bodyPr>
          <a:lstStyle/>
          <a:p>
            <a:endParaRPr lang="zh-CN" altLang="en-US" sz="4400" dirty="0"/>
          </a:p>
        </p:txBody>
      </p:sp>
      <p:sp>
        <p:nvSpPr>
          <p:cNvPr id="3" name="Subtitle 2">
            <a:extLst>
              <a:ext uri="{FF2B5EF4-FFF2-40B4-BE49-F238E27FC236}">
                <a16:creationId xmlns:a16="http://schemas.microsoft.com/office/drawing/2014/main" id="{8C977B0B-78A5-9FBE-03C9-C6E3918D24B7}"/>
              </a:ext>
            </a:extLst>
          </p:cNvPr>
          <p:cNvSpPr>
            <a:spLocks noGrp="1"/>
          </p:cNvSpPr>
          <p:nvPr>
            <p:ph type="subTitle" idx="1"/>
          </p:nvPr>
        </p:nvSpPr>
        <p:spPr>
          <a:xfrm>
            <a:off x="1524000" y="4433298"/>
            <a:ext cx="9144000" cy="1746607"/>
          </a:xfrm>
        </p:spPr>
        <p:txBody>
          <a:bodyPr>
            <a:normAutofit lnSpcReduction="10000"/>
          </a:bodyPr>
          <a:lstStyle/>
          <a:p>
            <a:r>
              <a:rPr lang="en-US" altLang="zh-CN" dirty="0"/>
              <a:t>Preprint in 2023 July</a:t>
            </a:r>
          </a:p>
          <a:p>
            <a:r>
              <a:rPr lang="en-US" altLang="zh-CN" dirty="0"/>
              <a:t>Mingle Xu</a:t>
            </a:r>
          </a:p>
          <a:p>
            <a:r>
              <a:rPr lang="en-US" altLang="zh-CN" dirty="0"/>
              <a:t>Jeonbuk National University</a:t>
            </a:r>
          </a:p>
          <a:p>
            <a:r>
              <a:rPr lang="en-US" altLang="zh-CN" dirty="0"/>
              <a:t>2023 Aug 18</a:t>
            </a:r>
            <a:endParaRPr lang="zh-CN" altLang="en-US" dirty="0"/>
          </a:p>
        </p:txBody>
      </p:sp>
      <p:pic>
        <p:nvPicPr>
          <p:cNvPr id="5" name="图片 4">
            <a:extLst>
              <a:ext uri="{FF2B5EF4-FFF2-40B4-BE49-F238E27FC236}">
                <a16:creationId xmlns:a16="http://schemas.microsoft.com/office/drawing/2014/main" id="{58C11280-A0DF-EF14-46E0-85974FCF689F}"/>
              </a:ext>
            </a:extLst>
          </p:cNvPr>
          <p:cNvPicPr>
            <a:picLocks noChangeAspect="1"/>
          </p:cNvPicPr>
          <p:nvPr/>
        </p:nvPicPr>
        <p:blipFill>
          <a:blip r:embed="rId3"/>
          <a:stretch>
            <a:fillRect/>
          </a:stretch>
        </p:blipFill>
        <p:spPr>
          <a:xfrm>
            <a:off x="0" y="1585990"/>
            <a:ext cx="12192000" cy="1810202"/>
          </a:xfrm>
          <a:prstGeom prst="rect">
            <a:avLst/>
          </a:prstGeom>
        </p:spPr>
      </p:pic>
    </p:spTree>
    <p:extLst>
      <p:ext uri="{BB962C8B-B14F-4D97-AF65-F5344CB8AC3E}">
        <p14:creationId xmlns:p14="http://schemas.microsoft.com/office/powerpoint/2010/main" val="2558930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295D1-3D06-769E-4287-22904C279264}"/>
              </a:ext>
            </a:extLst>
          </p:cNvPr>
          <p:cNvSpPr>
            <a:spLocks noGrp="1"/>
          </p:cNvSpPr>
          <p:nvPr>
            <p:ph type="title"/>
          </p:nvPr>
        </p:nvSpPr>
        <p:spPr/>
        <p:txBody>
          <a:bodyPr/>
          <a:lstStyle/>
          <a:p>
            <a:r>
              <a:rPr lang="en-US" dirty="0"/>
              <a:t>Reliable machine learning</a:t>
            </a:r>
          </a:p>
        </p:txBody>
      </p:sp>
      <p:sp>
        <p:nvSpPr>
          <p:cNvPr id="3" name="灯片编号占位符 2">
            <a:extLst>
              <a:ext uri="{FF2B5EF4-FFF2-40B4-BE49-F238E27FC236}">
                <a16:creationId xmlns:a16="http://schemas.microsoft.com/office/drawing/2014/main" id="{FB85B63C-BC4B-0DBF-6117-F320B9110631}"/>
              </a:ext>
            </a:extLst>
          </p:cNvPr>
          <p:cNvSpPr>
            <a:spLocks noGrp="1"/>
          </p:cNvSpPr>
          <p:nvPr>
            <p:ph type="sldNum" sz="quarter" idx="12"/>
          </p:nvPr>
        </p:nvSpPr>
        <p:spPr/>
        <p:txBody>
          <a:bodyPr/>
          <a:lstStyle/>
          <a:p>
            <a:fld id="{98B0F0B7-E762-4A03-B0AC-E04CD21DF503}" type="slidenum">
              <a:rPr lang="zh-CN" altLang="en-US" smtClean="0"/>
              <a:pPr/>
              <a:t>10</a:t>
            </a:fld>
            <a:endParaRPr lang="zh-CN" altLang="en-US" dirty="0"/>
          </a:p>
        </p:txBody>
      </p:sp>
      <p:sp>
        <p:nvSpPr>
          <p:cNvPr id="4" name="内容占位符 3">
            <a:extLst>
              <a:ext uri="{FF2B5EF4-FFF2-40B4-BE49-F238E27FC236}">
                <a16:creationId xmlns:a16="http://schemas.microsoft.com/office/drawing/2014/main" id="{78A69536-BACA-5509-EF2D-150C3541BC78}"/>
              </a:ext>
            </a:extLst>
          </p:cNvPr>
          <p:cNvSpPr>
            <a:spLocks noGrp="1"/>
          </p:cNvSpPr>
          <p:nvPr>
            <p:ph sz="quarter" idx="13"/>
          </p:nvPr>
        </p:nvSpPr>
        <p:spPr/>
        <p:txBody>
          <a:bodyPr/>
          <a:lstStyle/>
          <a:p>
            <a:endParaRPr lang="en-US" dirty="0"/>
          </a:p>
        </p:txBody>
      </p:sp>
      <p:sp>
        <p:nvSpPr>
          <p:cNvPr id="5" name="内容占位符 4">
            <a:extLst>
              <a:ext uri="{FF2B5EF4-FFF2-40B4-BE49-F238E27FC236}">
                <a16:creationId xmlns:a16="http://schemas.microsoft.com/office/drawing/2014/main" id="{1C71987D-6135-D2A4-7DCF-2AE637F5918F}"/>
              </a:ext>
            </a:extLst>
          </p:cNvPr>
          <p:cNvSpPr>
            <a:spLocks noGrp="1"/>
          </p:cNvSpPr>
          <p:nvPr>
            <p:ph sz="quarter" idx="11"/>
          </p:nvPr>
        </p:nvSpPr>
        <p:spPr/>
        <p:txBody>
          <a:bodyPr/>
          <a:lstStyle/>
          <a:p>
            <a:endParaRPr lang="en-US" dirty="0"/>
          </a:p>
        </p:txBody>
      </p:sp>
      <p:pic>
        <p:nvPicPr>
          <p:cNvPr id="7" name="图片 6">
            <a:extLst>
              <a:ext uri="{FF2B5EF4-FFF2-40B4-BE49-F238E27FC236}">
                <a16:creationId xmlns:a16="http://schemas.microsoft.com/office/drawing/2014/main" id="{380F2A7C-7C7E-CCB9-6962-B6F3CCFEB624}"/>
              </a:ext>
            </a:extLst>
          </p:cNvPr>
          <p:cNvPicPr>
            <a:picLocks noChangeAspect="1"/>
          </p:cNvPicPr>
          <p:nvPr/>
        </p:nvPicPr>
        <p:blipFill>
          <a:blip r:embed="rId3"/>
          <a:stretch>
            <a:fillRect/>
          </a:stretch>
        </p:blipFill>
        <p:spPr>
          <a:xfrm>
            <a:off x="0" y="1696162"/>
            <a:ext cx="12192000" cy="4665531"/>
          </a:xfrm>
          <a:prstGeom prst="rect">
            <a:avLst/>
          </a:prstGeom>
        </p:spPr>
      </p:pic>
    </p:spTree>
    <p:extLst>
      <p:ext uri="{BB962C8B-B14F-4D97-AF65-F5344CB8AC3E}">
        <p14:creationId xmlns:p14="http://schemas.microsoft.com/office/powerpoint/2010/main" val="3992384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D7098-8622-04B0-BFDD-6B15BFD03244}"/>
              </a:ext>
            </a:extLst>
          </p:cNvPr>
          <p:cNvSpPr>
            <a:spLocks noGrp="1"/>
          </p:cNvSpPr>
          <p:nvPr>
            <p:ph type="title"/>
          </p:nvPr>
        </p:nvSpPr>
        <p:spPr/>
        <p:txBody>
          <a:bodyPr/>
          <a:lstStyle/>
          <a:p>
            <a:r>
              <a:rPr lang="en-US" dirty="0"/>
              <a:t>Training data</a:t>
            </a:r>
          </a:p>
        </p:txBody>
      </p:sp>
      <p:sp>
        <p:nvSpPr>
          <p:cNvPr id="3" name="灯片编号占位符 2">
            <a:extLst>
              <a:ext uri="{FF2B5EF4-FFF2-40B4-BE49-F238E27FC236}">
                <a16:creationId xmlns:a16="http://schemas.microsoft.com/office/drawing/2014/main" id="{DA8F4511-CFEC-CF5B-088A-E70399D7D0C9}"/>
              </a:ext>
            </a:extLst>
          </p:cNvPr>
          <p:cNvSpPr>
            <a:spLocks noGrp="1"/>
          </p:cNvSpPr>
          <p:nvPr>
            <p:ph type="sldNum" sz="quarter" idx="12"/>
          </p:nvPr>
        </p:nvSpPr>
        <p:spPr/>
        <p:txBody>
          <a:bodyPr/>
          <a:lstStyle/>
          <a:p>
            <a:fld id="{98B0F0B7-E762-4A03-B0AC-E04CD21DF503}" type="slidenum">
              <a:rPr lang="zh-CN" altLang="en-US" smtClean="0"/>
              <a:pPr/>
              <a:t>11</a:t>
            </a:fld>
            <a:endParaRPr lang="zh-CN" altLang="en-US" dirty="0"/>
          </a:p>
        </p:txBody>
      </p:sp>
      <p:sp>
        <p:nvSpPr>
          <p:cNvPr id="4" name="内容占位符 3">
            <a:extLst>
              <a:ext uri="{FF2B5EF4-FFF2-40B4-BE49-F238E27FC236}">
                <a16:creationId xmlns:a16="http://schemas.microsoft.com/office/drawing/2014/main" id="{6409B553-3418-4440-BB63-A07AEF0BAFB6}"/>
              </a:ext>
            </a:extLst>
          </p:cNvPr>
          <p:cNvSpPr>
            <a:spLocks noGrp="1"/>
          </p:cNvSpPr>
          <p:nvPr>
            <p:ph sz="quarter" idx="13"/>
          </p:nvPr>
        </p:nvSpPr>
        <p:spPr/>
        <p:txBody>
          <a:bodyPr/>
          <a:lstStyle/>
          <a:p>
            <a:endParaRPr lang="en-US"/>
          </a:p>
        </p:txBody>
      </p:sp>
      <p:sp>
        <p:nvSpPr>
          <p:cNvPr id="5" name="内容占位符 4">
            <a:extLst>
              <a:ext uri="{FF2B5EF4-FFF2-40B4-BE49-F238E27FC236}">
                <a16:creationId xmlns:a16="http://schemas.microsoft.com/office/drawing/2014/main" id="{941372EC-902A-7349-0E56-7392D5AB7122}"/>
              </a:ext>
            </a:extLst>
          </p:cNvPr>
          <p:cNvSpPr>
            <a:spLocks noGrp="1"/>
          </p:cNvSpPr>
          <p:nvPr>
            <p:ph sz="quarter" idx="11"/>
          </p:nvPr>
        </p:nvSpPr>
        <p:spPr>
          <a:xfrm>
            <a:off x="3359573" y="1048310"/>
            <a:ext cx="8547946" cy="424732"/>
          </a:xfrm>
        </p:spPr>
        <p:txBody>
          <a:bodyPr/>
          <a:lstStyle/>
          <a:p>
            <a:pPr algn="l"/>
            <a:r>
              <a:rPr lang="en-US" dirty="0">
                <a:solidFill>
                  <a:srgbClr val="FF0000"/>
                </a:solidFill>
              </a:rPr>
              <a:t>Quality </a:t>
            </a:r>
            <a:r>
              <a:rPr lang="en-US" dirty="0"/>
              <a:t>(adequate), </a:t>
            </a:r>
            <a:r>
              <a:rPr lang="en-US" dirty="0">
                <a:solidFill>
                  <a:srgbClr val="FF0000"/>
                </a:solidFill>
              </a:rPr>
              <a:t>diversity</a:t>
            </a:r>
            <a:r>
              <a:rPr lang="en-US" dirty="0"/>
              <a:t>, </a:t>
            </a:r>
            <a:r>
              <a:rPr lang="en-US" dirty="0">
                <a:solidFill>
                  <a:srgbClr val="FF0000"/>
                </a:solidFill>
              </a:rPr>
              <a:t>representativeness </a:t>
            </a:r>
            <a:r>
              <a:rPr lang="en-US" dirty="0"/>
              <a:t>(unbiased).</a:t>
            </a:r>
          </a:p>
        </p:txBody>
      </p:sp>
      <p:pic>
        <p:nvPicPr>
          <p:cNvPr id="8" name="图片 7">
            <a:extLst>
              <a:ext uri="{FF2B5EF4-FFF2-40B4-BE49-F238E27FC236}">
                <a16:creationId xmlns:a16="http://schemas.microsoft.com/office/drawing/2014/main" id="{89369FB9-7B26-6A4B-05B3-39C14201D808}"/>
              </a:ext>
            </a:extLst>
          </p:cNvPr>
          <p:cNvPicPr>
            <a:picLocks noChangeAspect="1"/>
          </p:cNvPicPr>
          <p:nvPr/>
        </p:nvPicPr>
        <p:blipFill>
          <a:blip r:embed="rId2"/>
          <a:stretch>
            <a:fillRect/>
          </a:stretch>
        </p:blipFill>
        <p:spPr>
          <a:xfrm>
            <a:off x="0" y="1532935"/>
            <a:ext cx="3218688" cy="4572000"/>
          </a:xfrm>
          <a:prstGeom prst="rect">
            <a:avLst/>
          </a:prstGeom>
        </p:spPr>
      </p:pic>
      <p:sp>
        <p:nvSpPr>
          <p:cNvPr id="9" name="内容占位符 4">
            <a:extLst>
              <a:ext uri="{FF2B5EF4-FFF2-40B4-BE49-F238E27FC236}">
                <a16:creationId xmlns:a16="http://schemas.microsoft.com/office/drawing/2014/main" id="{2E1AFED1-BB48-D26F-8DC9-ADF4706F6DDC}"/>
              </a:ext>
            </a:extLst>
          </p:cNvPr>
          <p:cNvSpPr txBox="1">
            <a:spLocks/>
          </p:cNvSpPr>
          <p:nvPr/>
        </p:nvSpPr>
        <p:spPr>
          <a:xfrm>
            <a:off x="3359573" y="2018088"/>
            <a:ext cx="8547946" cy="757130"/>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solidFill>
                  <a:srgbClr val="FF0000"/>
                </a:solidFill>
              </a:rPr>
              <a:t>Data sculpting </a:t>
            </a:r>
            <a:r>
              <a:rPr lang="en-US" altLang="zh-CN" dirty="0"/>
              <a:t>encompasses the selection, cleaning, annotation, and evaluation. </a:t>
            </a:r>
            <a:r>
              <a:rPr lang="en-US" altLang="zh-CN" u="sng" dirty="0"/>
              <a:t>Error rate: 0.15% MNIST, 6% ImageNet</a:t>
            </a:r>
            <a:r>
              <a:rPr lang="en-US" altLang="zh-CN" dirty="0"/>
              <a:t>.</a:t>
            </a:r>
            <a:endParaRPr lang="en-US" dirty="0"/>
          </a:p>
        </p:txBody>
      </p:sp>
      <p:sp>
        <p:nvSpPr>
          <p:cNvPr id="10" name="内容占位符 4">
            <a:extLst>
              <a:ext uri="{FF2B5EF4-FFF2-40B4-BE49-F238E27FC236}">
                <a16:creationId xmlns:a16="http://schemas.microsoft.com/office/drawing/2014/main" id="{3FFC3729-4FB3-A92B-1B57-8A044351BE4F}"/>
              </a:ext>
            </a:extLst>
          </p:cNvPr>
          <p:cNvSpPr txBox="1">
            <a:spLocks/>
          </p:cNvSpPr>
          <p:nvPr/>
        </p:nvSpPr>
        <p:spPr>
          <a:xfrm>
            <a:off x="3359573" y="3320264"/>
            <a:ext cx="8547946" cy="424732"/>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solidFill>
                  <a:srgbClr val="FF0000"/>
                </a:solidFill>
              </a:rPr>
              <a:t>Data augmentation </a:t>
            </a:r>
            <a:r>
              <a:rPr lang="en-US" altLang="zh-CN" dirty="0"/>
              <a:t>is a widely used technique.</a:t>
            </a:r>
            <a:endParaRPr lang="en-US" dirty="0"/>
          </a:p>
        </p:txBody>
      </p:sp>
    </p:spTree>
    <p:extLst>
      <p:ext uri="{BB962C8B-B14F-4D97-AF65-F5344CB8AC3E}">
        <p14:creationId xmlns:p14="http://schemas.microsoft.com/office/powerpoint/2010/main" val="3538590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DA3CD-36DC-E380-8A4E-28876DD29BE1}"/>
              </a:ext>
            </a:extLst>
          </p:cNvPr>
          <p:cNvSpPr>
            <a:spLocks noGrp="1"/>
          </p:cNvSpPr>
          <p:nvPr>
            <p:ph type="title"/>
          </p:nvPr>
        </p:nvSpPr>
        <p:spPr/>
        <p:txBody>
          <a:bodyPr/>
          <a:lstStyle/>
          <a:p>
            <a:endParaRPr lang="en-US"/>
          </a:p>
        </p:txBody>
      </p:sp>
      <p:sp>
        <p:nvSpPr>
          <p:cNvPr id="3" name="灯片编号占位符 2">
            <a:extLst>
              <a:ext uri="{FF2B5EF4-FFF2-40B4-BE49-F238E27FC236}">
                <a16:creationId xmlns:a16="http://schemas.microsoft.com/office/drawing/2014/main" id="{C15BED7D-5C99-65FA-72B0-7F313123426D}"/>
              </a:ext>
            </a:extLst>
          </p:cNvPr>
          <p:cNvSpPr>
            <a:spLocks noGrp="1"/>
          </p:cNvSpPr>
          <p:nvPr>
            <p:ph type="sldNum" sz="quarter" idx="12"/>
          </p:nvPr>
        </p:nvSpPr>
        <p:spPr/>
        <p:txBody>
          <a:bodyPr/>
          <a:lstStyle/>
          <a:p>
            <a:fld id="{98B0F0B7-E762-4A03-B0AC-E04CD21DF503}" type="slidenum">
              <a:rPr lang="zh-CN" altLang="en-US" smtClean="0"/>
              <a:pPr/>
              <a:t>12</a:t>
            </a:fld>
            <a:endParaRPr lang="zh-CN" altLang="en-US" dirty="0"/>
          </a:p>
        </p:txBody>
      </p:sp>
      <p:sp>
        <p:nvSpPr>
          <p:cNvPr id="4" name="内容占位符 3">
            <a:extLst>
              <a:ext uri="{FF2B5EF4-FFF2-40B4-BE49-F238E27FC236}">
                <a16:creationId xmlns:a16="http://schemas.microsoft.com/office/drawing/2014/main" id="{03222C98-F687-3AA1-A962-B43FEB6F64D9}"/>
              </a:ext>
            </a:extLst>
          </p:cNvPr>
          <p:cNvSpPr>
            <a:spLocks noGrp="1"/>
          </p:cNvSpPr>
          <p:nvPr>
            <p:ph sz="quarter" idx="13"/>
          </p:nvPr>
        </p:nvSpPr>
        <p:spPr/>
        <p:txBody>
          <a:bodyPr/>
          <a:lstStyle/>
          <a:p>
            <a:endParaRPr lang="en-US"/>
          </a:p>
        </p:txBody>
      </p:sp>
      <p:sp>
        <p:nvSpPr>
          <p:cNvPr id="5" name="内容占位符 4">
            <a:extLst>
              <a:ext uri="{FF2B5EF4-FFF2-40B4-BE49-F238E27FC236}">
                <a16:creationId xmlns:a16="http://schemas.microsoft.com/office/drawing/2014/main" id="{C4C9A322-D7F6-859D-73C0-9D0ECA5833DB}"/>
              </a:ext>
            </a:extLst>
          </p:cNvPr>
          <p:cNvSpPr>
            <a:spLocks noGrp="1"/>
          </p:cNvSpPr>
          <p:nvPr>
            <p:ph sz="quarter" idx="11"/>
          </p:nvPr>
        </p:nvSpPr>
        <p:spPr>
          <a:xfrm>
            <a:off x="618565" y="1908524"/>
            <a:ext cx="10947108" cy="885371"/>
          </a:xfrm>
        </p:spPr>
        <p:txBody>
          <a:bodyPr/>
          <a:lstStyle/>
          <a:p>
            <a:r>
              <a:rPr lang="en-US" dirty="0"/>
              <a:t>Obtaining a </a:t>
            </a:r>
            <a:r>
              <a:rPr lang="en-US" dirty="0">
                <a:solidFill>
                  <a:srgbClr val="FF0000"/>
                </a:solidFill>
              </a:rPr>
              <a:t>high quality dataset </a:t>
            </a:r>
            <a:r>
              <a:rPr lang="en-US" dirty="0"/>
              <a:t>is only one part of creating a good ML model. </a:t>
            </a:r>
          </a:p>
          <a:p>
            <a:r>
              <a:rPr lang="en-US" dirty="0"/>
              <a:t>Another key design decision is the </a:t>
            </a:r>
            <a:r>
              <a:rPr lang="en-US" dirty="0">
                <a:solidFill>
                  <a:srgbClr val="FF0000"/>
                </a:solidFill>
              </a:rPr>
              <a:t>type of model </a:t>
            </a:r>
            <a:r>
              <a:rPr lang="en-US" dirty="0"/>
              <a:t>to use.</a:t>
            </a:r>
          </a:p>
        </p:txBody>
      </p:sp>
      <p:sp>
        <p:nvSpPr>
          <p:cNvPr id="6" name="内容占位符 4">
            <a:extLst>
              <a:ext uri="{FF2B5EF4-FFF2-40B4-BE49-F238E27FC236}">
                <a16:creationId xmlns:a16="http://schemas.microsoft.com/office/drawing/2014/main" id="{C45940FB-88EB-A1DD-4428-66FAD06AB3CD}"/>
              </a:ext>
            </a:extLst>
          </p:cNvPr>
          <p:cNvSpPr txBox="1">
            <a:spLocks/>
          </p:cNvSpPr>
          <p:nvPr/>
        </p:nvSpPr>
        <p:spPr>
          <a:xfrm>
            <a:off x="618565" y="3429000"/>
            <a:ext cx="10947108" cy="424732"/>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is exactly like our latest idea: </a:t>
            </a:r>
            <a:r>
              <a:rPr lang="en-US" dirty="0">
                <a:solidFill>
                  <a:srgbClr val="FF0000"/>
                </a:solidFill>
              </a:rPr>
              <a:t>embracing limited and imperfect training dataset</a:t>
            </a:r>
            <a:r>
              <a:rPr lang="en-US" dirty="0"/>
              <a:t>.</a:t>
            </a:r>
          </a:p>
        </p:txBody>
      </p:sp>
    </p:spTree>
    <p:extLst>
      <p:ext uri="{BB962C8B-B14F-4D97-AF65-F5344CB8AC3E}">
        <p14:creationId xmlns:p14="http://schemas.microsoft.com/office/powerpoint/2010/main" val="164693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D7098-8622-04B0-BFDD-6B15BFD03244}"/>
              </a:ext>
            </a:extLst>
          </p:cNvPr>
          <p:cNvSpPr>
            <a:spLocks noGrp="1"/>
          </p:cNvSpPr>
          <p:nvPr>
            <p:ph type="title"/>
          </p:nvPr>
        </p:nvSpPr>
        <p:spPr/>
        <p:txBody>
          <a:bodyPr/>
          <a:lstStyle/>
          <a:p>
            <a:r>
              <a:rPr lang="en-US" dirty="0"/>
              <a:t>Model architecture</a:t>
            </a:r>
          </a:p>
        </p:txBody>
      </p:sp>
      <p:sp>
        <p:nvSpPr>
          <p:cNvPr id="3" name="灯片编号占位符 2">
            <a:extLst>
              <a:ext uri="{FF2B5EF4-FFF2-40B4-BE49-F238E27FC236}">
                <a16:creationId xmlns:a16="http://schemas.microsoft.com/office/drawing/2014/main" id="{DA8F4511-CFEC-CF5B-088A-E70399D7D0C9}"/>
              </a:ext>
            </a:extLst>
          </p:cNvPr>
          <p:cNvSpPr>
            <a:spLocks noGrp="1"/>
          </p:cNvSpPr>
          <p:nvPr>
            <p:ph type="sldNum" sz="quarter" idx="12"/>
          </p:nvPr>
        </p:nvSpPr>
        <p:spPr/>
        <p:txBody>
          <a:bodyPr/>
          <a:lstStyle/>
          <a:p>
            <a:fld id="{98B0F0B7-E762-4A03-B0AC-E04CD21DF503}" type="slidenum">
              <a:rPr lang="zh-CN" altLang="en-US" smtClean="0"/>
              <a:pPr/>
              <a:t>13</a:t>
            </a:fld>
            <a:endParaRPr lang="zh-CN" altLang="en-US" dirty="0"/>
          </a:p>
        </p:txBody>
      </p:sp>
      <p:sp>
        <p:nvSpPr>
          <p:cNvPr id="4" name="内容占位符 3">
            <a:extLst>
              <a:ext uri="{FF2B5EF4-FFF2-40B4-BE49-F238E27FC236}">
                <a16:creationId xmlns:a16="http://schemas.microsoft.com/office/drawing/2014/main" id="{6409B553-3418-4440-BB63-A07AEF0BAFB6}"/>
              </a:ext>
            </a:extLst>
          </p:cNvPr>
          <p:cNvSpPr>
            <a:spLocks noGrp="1"/>
          </p:cNvSpPr>
          <p:nvPr>
            <p:ph sz="quarter" idx="13"/>
          </p:nvPr>
        </p:nvSpPr>
        <p:spPr/>
        <p:txBody>
          <a:bodyPr/>
          <a:lstStyle/>
          <a:p>
            <a:endParaRPr lang="en-US" dirty="0"/>
          </a:p>
        </p:txBody>
      </p:sp>
      <p:sp>
        <p:nvSpPr>
          <p:cNvPr id="5" name="内容占位符 4">
            <a:extLst>
              <a:ext uri="{FF2B5EF4-FFF2-40B4-BE49-F238E27FC236}">
                <a16:creationId xmlns:a16="http://schemas.microsoft.com/office/drawing/2014/main" id="{941372EC-902A-7349-0E56-7392D5AB7122}"/>
              </a:ext>
            </a:extLst>
          </p:cNvPr>
          <p:cNvSpPr>
            <a:spLocks noGrp="1"/>
          </p:cNvSpPr>
          <p:nvPr>
            <p:ph sz="quarter" idx="11"/>
          </p:nvPr>
        </p:nvSpPr>
        <p:spPr>
          <a:xfrm>
            <a:off x="3359573" y="1048310"/>
            <a:ext cx="8547946" cy="757130"/>
          </a:xfrm>
        </p:spPr>
        <p:txBody>
          <a:bodyPr/>
          <a:lstStyle/>
          <a:p>
            <a:pPr algn="just"/>
            <a:r>
              <a:rPr lang="en-US" altLang="zh-CN" dirty="0">
                <a:solidFill>
                  <a:srgbClr val="FF0000"/>
                </a:solidFill>
              </a:rPr>
              <a:t>Network structure</a:t>
            </a:r>
            <a:r>
              <a:rPr lang="en-US" altLang="zh-CN" dirty="0"/>
              <a:t>: CNNs (</a:t>
            </a:r>
            <a:r>
              <a:rPr lang="en-US" altLang="zh-CN" dirty="0" err="1"/>
              <a:t>ConvNeXt</a:t>
            </a:r>
            <a:r>
              <a:rPr lang="en-US" altLang="zh-CN" dirty="0"/>
              <a:t>),</a:t>
            </a:r>
            <a:r>
              <a:rPr lang="zh-CN" altLang="en-US" dirty="0"/>
              <a:t> </a:t>
            </a:r>
            <a:r>
              <a:rPr lang="en-US" altLang="zh-CN" dirty="0" err="1"/>
              <a:t>ViT</a:t>
            </a:r>
            <a:r>
              <a:rPr lang="en-US" altLang="zh-CN" dirty="0"/>
              <a:t>. </a:t>
            </a:r>
            <a:r>
              <a:rPr lang="en-US" altLang="zh-CN" u="sng" dirty="0"/>
              <a:t>Model size is important tor performance on downstream tasks.</a:t>
            </a:r>
            <a:endParaRPr lang="en-US" u="sng" dirty="0"/>
          </a:p>
        </p:txBody>
      </p:sp>
      <p:sp>
        <p:nvSpPr>
          <p:cNvPr id="9" name="内容占位符 4">
            <a:extLst>
              <a:ext uri="{FF2B5EF4-FFF2-40B4-BE49-F238E27FC236}">
                <a16:creationId xmlns:a16="http://schemas.microsoft.com/office/drawing/2014/main" id="{2E1AFED1-BB48-D26F-8DC9-ADF4706F6DDC}"/>
              </a:ext>
            </a:extLst>
          </p:cNvPr>
          <p:cNvSpPr txBox="1">
            <a:spLocks/>
          </p:cNvSpPr>
          <p:nvPr/>
        </p:nvSpPr>
        <p:spPr>
          <a:xfrm>
            <a:off x="3359573" y="2018088"/>
            <a:ext cx="8547946" cy="1754326"/>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Maximum likelihood and Bayesian</a:t>
            </a:r>
            <a:r>
              <a:rPr lang="en-US" altLang="zh-CN" dirty="0"/>
              <a:t>. </a:t>
            </a:r>
            <a:r>
              <a:rPr lang="en-US" altLang="zh-CN" u="sng" dirty="0"/>
              <a:t>Bayesian machine learning provides a more natural representation of uncertainty by estimating a </a:t>
            </a:r>
            <a:r>
              <a:rPr lang="en-US" altLang="zh-CN" b="1" u="sng" dirty="0"/>
              <a:t>distribution</a:t>
            </a:r>
            <a:r>
              <a:rPr lang="en-US" altLang="zh-CN" u="sng" dirty="0"/>
              <a:t> over model parameters.</a:t>
            </a:r>
            <a:r>
              <a:rPr lang="en-US" altLang="zh-CN" dirty="0"/>
              <a:t> </a:t>
            </a:r>
            <a:r>
              <a:rPr lang="en-US" altLang="zh-CN" u="sng" dirty="0"/>
              <a:t>Dropout approximates Bayesian inference</a:t>
            </a:r>
            <a:r>
              <a:rPr lang="en-US" altLang="zh-CN" dirty="0"/>
              <a:t> and can be applied at test time for uncertainty quantification.</a:t>
            </a:r>
            <a:endParaRPr lang="en-US" dirty="0"/>
          </a:p>
        </p:txBody>
      </p:sp>
      <p:sp>
        <p:nvSpPr>
          <p:cNvPr id="10" name="内容占位符 4">
            <a:extLst>
              <a:ext uri="{FF2B5EF4-FFF2-40B4-BE49-F238E27FC236}">
                <a16:creationId xmlns:a16="http://schemas.microsoft.com/office/drawing/2014/main" id="{3FFC3729-4FB3-A92B-1B57-8A044351BE4F}"/>
              </a:ext>
            </a:extLst>
          </p:cNvPr>
          <p:cNvSpPr txBox="1">
            <a:spLocks/>
          </p:cNvSpPr>
          <p:nvPr/>
        </p:nvSpPr>
        <p:spPr>
          <a:xfrm>
            <a:off x="3359573" y="3890542"/>
            <a:ext cx="8547946" cy="1421928"/>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Ensemble.</a:t>
            </a:r>
            <a:r>
              <a:rPr lang="en-US" altLang="zh-CN" dirty="0"/>
              <a:t> </a:t>
            </a:r>
            <a:r>
              <a:rPr lang="en-US" altLang="zh-CN" u="sng" dirty="0"/>
              <a:t>Diverse training methodologies </a:t>
            </a:r>
            <a:r>
              <a:rPr lang="en-US" altLang="zh-CN" dirty="0"/>
              <a:t>create models that specialize in different subdomains of the data and produce increasingly uncorrelated errors. </a:t>
            </a:r>
            <a:r>
              <a:rPr lang="en-US" altLang="zh-CN" u="sng" dirty="0"/>
              <a:t>ResNet-50 (IN acc 0.765) + ALIGN-ZS (IN acc 75.5)  </a:t>
            </a:r>
            <a:r>
              <a:rPr lang="en-US" altLang="zh-CN" u="sng" dirty="0">
                <a:sym typeface="Wingdings" panose="05000000000000000000" pitchFamily="2" charset="2"/>
              </a:rPr>
              <a:t> boost 7% in acc</a:t>
            </a:r>
            <a:r>
              <a:rPr lang="en-US" altLang="zh-CN" dirty="0">
                <a:sym typeface="Wingdings" panose="05000000000000000000" pitchFamily="2" charset="2"/>
              </a:rPr>
              <a:t>.</a:t>
            </a:r>
            <a:endParaRPr lang="en-US" dirty="0"/>
          </a:p>
        </p:txBody>
      </p:sp>
      <p:pic>
        <p:nvPicPr>
          <p:cNvPr id="6" name="图片 5">
            <a:extLst>
              <a:ext uri="{FF2B5EF4-FFF2-40B4-BE49-F238E27FC236}">
                <a16:creationId xmlns:a16="http://schemas.microsoft.com/office/drawing/2014/main" id="{6FCEAAB3-9C4F-18DC-B44B-8B8B12C9ED0B}"/>
              </a:ext>
            </a:extLst>
          </p:cNvPr>
          <p:cNvPicPr>
            <a:picLocks noChangeAspect="1"/>
          </p:cNvPicPr>
          <p:nvPr/>
        </p:nvPicPr>
        <p:blipFill>
          <a:blip r:embed="rId2"/>
          <a:stretch>
            <a:fillRect/>
          </a:stretch>
        </p:blipFill>
        <p:spPr>
          <a:xfrm>
            <a:off x="107926" y="1269143"/>
            <a:ext cx="2981012" cy="4572000"/>
          </a:xfrm>
          <a:prstGeom prst="rect">
            <a:avLst/>
          </a:prstGeom>
        </p:spPr>
      </p:pic>
    </p:spTree>
    <p:extLst>
      <p:ext uri="{BB962C8B-B14F-4D97-AF65-F5344CB8AC3E}">
        <p14:creationId xmlns:p14="http://schemas.microsoft.com/office/powerpoint/2010/main" val="653231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D7098-8622-04B0-BFDD-6B15BFD03244}"/>
              </a:ext>
            </a:extLst>
          </p:cNvPr>
          <p:cNvSpPr>
            <a:spLocks noGrp="1"/>
          </p:cNvSpPr>
          <p:nvPr>
            <p:ph type="title"/>
          </p:nvPr>
        </p:nvSpPr>
        <p:spPr/>
        <p:txBody>
          <a:bodyPr/>
          <a:lstStyle/>
          <a:p>
            <a:r>
              <a:rPr lang="en-US" dirty="0"/>
              <a:t>Pre-training to get good initial representation</a:t>
            </a:r>
          </a:p>
        </p:txBody>
      </p:sp>
      <p:sp>
        <p:nvSpPr>
          <p:cNvPr id="3" name="灯片编号占位符 2">
            <a:extLst>
              <a:ext uri="{FF2B5EF4-FFF2-40B4-BE49-F238E27FC236}">
                <a16:creationId xmlns:a16="http://schemas.microsoft.com/office/drawing/2014/main" id="{DA8F4511-CFEC-CF5B-088A-E70399D7D0C9}"/>
              </a:ext>
            </a:extLst>
          </p:cNvPr>
          <p:cNvSpPr>
            <a:spLocks noGrp="1"/>
          </p:cNvSpPr>
          <p:nvPr>
            <p:ph type="sldNum" sz="quarter" idx="12"/>
          </p:nvPr>
        </p:nvSpPr>
        <p:spPr/>
        <p:txBody>
          <a:bodyPr/>
          <a:lstStyle/>
          <a:p>
            <a:fld id="{98B0F0B7-E762-4A03-B0AC-E04CD21DF503}" type="slidenum">
              <a:rPr lang="zh-CN" altLang="en-US" smtClean="0"/>
              <a:pPr/>
              <a:t>14</a:t>
            </a:fld>
            <a:endParaRPr lang="zh-CN" altLang="en-US" dirty="0"/>
          </a:p>
        </p:txBody>
      </p:sp>
      <p:sp>
        <p:nvSpPr>
          <p:cNvPr id="4" name="内容占位符 3">
            <a:extLst>
              <a:ext uri="{FF2B5EF4-FFF2-40B4-BE49-F238E27FC236}">
                <a16:creationId xmlns:a16="http://schemas.microsoft.com/office/drawing/2014/main" id="{6409B553-3418-4440-BB63-A07AEF0BAFB6}"/>
              </a:ext>
            </a:extLst>
          </p:cNvPr>
          <p:cNvSpPr>
            <a:spLocks noGrp="1"/>
          </p:cNvSpPr>
          <p:nvPr>
            <p:ph sz="quarter" idx="13"/>
          </p:nvPr>
        </p:nvSpPr>
        <p:spPr/>
        <p:txBody>
          <a:bodyPr/>
          <a:lstStyle/>
          <a:p>
            <a:endParaRPr lang="en-US" dirty="0"/>
          </a:p>
        </p:txBody>
      </p:sp>
      <p:sp>
        <p:nvSpPr>
          <p:cNvPr id="5" name="内容占位符 4">
            <a:extLst>
              <a:ext uri="{FF2B5EF4-FFF2-40B4-BE49-F238E27FC236}">
                <a16:creationId xmlns:a16="http://schemas.microsoft.com/office/drawing/2014/main" id="{941372EC-902A-7349-0E56-7392D5AB7122}"/>
              </a:ext>
            </a:extLst>
          </p:cNvPr>
          <p:cNvSpPr>
            <a:spLocks noGrp="1"/>
          </p:cNvSpPr>
          <p:nvPr>
            <p:ph sz="quarter" idx="11"/>
          </p:nvPr>
        </p:nvSpPr>
        <p:spPr>
          <a:xfrm>
            <a:off x="3359573" y="1048310"/>
            <a:ext cx="8547946" cy="757130"/>
          </a:xfrm>
        </p:spPr>
        <p:txBody>
          <a:bodyPr/>
          <a:lstStyle/>
          <a:p>
            <a:pPr algn="just"/>
            <a:r>
              <a:rPr lang="en-US" altLang="zh-CN" dirty="0">
                <a:solidFill>
                  <a:srgbClr val="FF0000"/>
                </a:solidFill>
              </a:rPr>
              <a:t>Supervised. </a:t>
            </a:r>
            <a:r>
              <a:rPr lang="en-US" altLang="zh-CN" dirty="0"/>
              <a:t>Pretrained model in ImageNet and domain shift. Size of target datasets.</a:t>
            </a:r>
            <a:endParaRPr lang="en-US" u="sng" dirty="0"/>
          </a:p>
        </p:txBody>
      </p:sp>
      <p:sp>
        <p:nvSpPr>
          <p:cNvPr id="9" name="内容占位符 4">
            <a:extLst>
              <a:ext uri="{FF2B5EF4-FFF2-40B4-BE49-F238E27FC236}">
                <a16:creationId xmlns:a16="http://schemas.microsoft.com/office/drawing/2014/main" id="{2E1AFED1-BB48-D26F-8DC9-ADF4706F6DDC}"/>
              </a:ext>
            </a:extLst>
          </p:cNvPr>
          <p:cNvSpPr txBox="1">
            <a:spLocks/>
          </p:cNvSpPr>
          <p:nvPr/>
        </p:nvSpPr>
        <p:spPr>
          <a:xfrm>
            <a:off x="3359573" y="1993466"/>
            <a:ext cx="8547946" cy="1089529"/>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Weakly supervised one </a:t>
            </a:r>
            <a:r>
              <a:rPr lang="en-US" altLang="zh-CN" dirty="0"/>
              <a:t>involves converting unlabeled datasets into supervised learning tasks, such as predicting relative location of two image patches.</a:t>
            </a:r>
            <a:endParaRPr lang="en-US" dirty="0"/>
          </a:p>
        </p:txBody>
      </p:sp>
      <p:sp>
        <p:nvSpPr>
          <p:cNvPr id="10" name="内容占位符 4">
            <a:extLst>
              <a:ext uri="{FF2B5EF4-FFF2-40B4-BE49-F238E27FC236}">
                <a16:creationId xmlns:a16="http://schemas.microsoft.com/office/drawing/2014/main" id="{3FFC3729-4FB3-A92B-1B57-8A044351BE4F}"/>
              </a:ext>
            </a:extLst>
          </p:cNvPr>
          <p:cNvSpPr txBox="1">
            <a:spLocks/>
          </p:cNvSpPr>
          <p:nvPr/>
        </p:nvSpPr>
        <p:spPr>
          <a:xfrm>
            <a:off x="3359573" y="3271021"/>
            <a:ext cx="8547946" cy="1421928"/>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Contrastive one </a:t>
            </a:r>
            <a:r>
              <a:rPr lang="en-US" altLang="zh-CN" dirty="0"/>
              <a:t>is a self-supervised learning approach that aims to learn useful representations by maximizing agreement between positive samples and minimizing agreement between negative samples, such as CLIP.</a:t>
            </a:r>
            <a:endParaRPr lang="en-US" dirty="0"/>
          </a:p>
        </p:txBody>
      </p:sp>
      <p:pic>
        <p:nvPicPr>
          <p:cNvPr id="7" name="图片 6">
            <a:extLst>
              <a:ext uri="{FF2B5EF4-FFF2-40B4-BE49-F238E27FC236}">
                <a16:creationId xmlns:a16="http://schemas.microsoft.com/office/drawing/2014/main" id="{0C375EA3-55F2-7F26-28EA-8EDE60335C11}"/>
              </a:ext>
            </a:extLst>
          </p:cNvPr>
          <p:cNvPicPr>
            <a:picLocks noChangeAspect="1"/>
          </p:cNvPicPr>
          <p:nvPr/>
        </p:nvPicPr>
        <p:blipFill rotWithShape="1">
          <a:blip r:embed="rId2"/>
          <a:srcRect l="3145" r="2505"/>
          <a:stretch/>
        </p:blipFill>
        <p:spPr>
          <a:xfrm>
            <a:off x="0" y="1237690"/>
            <a:ext cx="3251200" cy="4572000"/>
          </a:xfrm>
          <a:prstGeom prst="rect">
            <a:avLst/>
          </a:prstGeom>
        </p:spPr>
      </p:pic>
      <p:sp>
        <p:nvSpPr>
          <p:cNvPr id="8" name="内容占位符 4">
            <a:extLst>
              <a:ext uri="{FF2B5EF4-FFF2-40B4-BE49-F238E27FC236}">
                <a16:creationId xmlns:a16="http://schemas.microsoft.com/office/drawing/2014/main" id="{B033A2C4-0027-D3C7-8632-0ECAC02B5E11}"/>
              </a:ext>
            </a:extLst>
          </p:cNvPr>
          <p:cNvSpPr txBox="1">
            <a:spLocks/>
          </p:cNvSpPr>
          <p:nvPr/>
        </p:nvSpPr>
        <p:spPr>
          <a:xfrm>
            <a:off x="3359573" y="4880974"/>
            <a:ext cx="8547946" cy="1089529"/>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Generative one </a:t>
            </a:r>
            <a:r>
              <a:rPr lang="en-US" altLang="zh-CN" dirty="0"/>
              <a:t>encompasses unsupervised approaches  aimed at reconstructing synthetically removed parts of the input data, such as MAE. </a:t>
            </a:r>
            <a:r>
              <a:rPr lang="en-US" altLang="zh-CN" u="sng" dirty="0"/>
              <a:t>Input data may be images,</a:t>
            </a:r>
            <a:r>
              <a:rPr lang="zh-CN" altLang="en-US" u="sng" dirty="0"/>
              <a:t> </a:t>
            </a:r>
            <a:r>
              <a:rPr lang="en-US" altLang="zh-CN" u="sng" dirty="0"/>
              <a:t>features, and multimodal (text)</a:t>
            </a:r>
            <a:r>
              <a:rPr lang="en-US" altLang="zh-CN" dirty="0"/>
              <a:t>.</a:t>
            </a:r>
            <a:endParaRPr lang="en-US" dirty="0"/>
          </a:p>
        </p:txBody>
      </p:sp>
    </p:spTree>
    <p:extLst>
      <p:ext uri="{BB962C8B-B14F-4D97-AF65-F5344CB8AC3E}">
        <p14:creationId xmlns:p14="http://schemas.microsoft.com/office/powerpoint/2010/main" val="1028383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D7098-8622-04B0-BFDD-6B15BFD03244}"/>
              </a:ext>
            </a:extLst>
          </p:cNvPr>
          <p:cNvSpPr>
            <a:spLocks noGrp="1"/>
          </p:cNvSpPr>
          <p:nvPr>
            <p:ph type="title"/>
          </p:nvPr>
        </p:nvSpPr>
        <p:spPr/>
        <p:txBody>
          <a:bodyPr/>
          <a:lstStyle/>
          <a:p>
            <a:r>
              <a:rPr lang="en-US" altLang="zh-CN" dirty="0"/>
              <a:t>T</a:t>
            </a:r>
            <a:r>
              <a:rPr lang="en-US" dirty="0"/>
              <a:t>raining</a:t>
            </a:r>
          </a:p>
        </p:txBody>
      </p:sp>
      <p:sp>
        <p:nvSpPr>
          <p:cNvPr id="3" name="灯片编号占位符 2">
            <a:extLst>
              <a:ext uri="{FF2B5EF4-FFF2-40B4-BE49-F238E27FC236}">
                <a16:creationId xmlns:a16="http://schemas.microsoft.com/office/drawing/2014/main" id="{DA8F4511-CFEC-CF5B-088A-E70399D7D0C9}"/>
              </a:ext>
            </a:extLst>
          </p:cNvPr>
          <p:cNvSpPr>
            <a:spLocks noGrp="1"/>
          </p:cNvSpPr>
          <p:nvPr>
            <p:ph type="sldNum" sz="quarter" idx="12"/>
          </p:nvPr>
        </p:nvSpPr>
        <p:spPr/>
        <p:txBody>
          <a:bodyPr/>
          <a:lstStyle/>
          <a:p>
            <a:fld id="{98B0F0B7-E762-4A03-B0AC-E04CD21DF503}" type="slidenum">
              <a:rPr lang="zh-CN" altLang="en-US" smtClean="0"/>
              <a:pPr/>
              <a:t>15</a:t>
            </a:fld>
            <a:endParaRPr lang="zh-CN" altLang="en-US" dirty="0"/>
          </a:p>
        </p:txBody>
      </p:sp>
      <p:sp>
        <p:nvSpPr>
          <p:cNvPr id="4" name="内容占位符 3">
            <a:extLst>
              <a:ext uri="{FF2B5EF4-FFF2-40B4-BE49-F238E27FC236}">
                <a16:creationId xmlns:a16="http://schemas.microsoft.com/office/drawing/2014/main" id="{6409B553-3418-4440-BB63-A07AEF0BAFB6}"/>
              </a:ext>
            </a:extLst>
          </p:cNvPr>
          <p:cNvSpPr>
            <a:spLocks noGrp="1"/>
          </p:cNvSpPr>
          <p:nvPr>
            <p:ph sz="quarter" idx="13"/>
          </p:nvPr>
        </p:nvSpPr>
        <p:spPr/>
        <p:txBody>
          <a:bodyPr/>
          <a:lstStyle/>
          <a:p>
            <a:endParaRPr lang="en-US" dirty="0"/>
          </a:p>
        </p:txBody>
      </p:sp>
      <p:sp>
        <p:nvSpPr>
          <p:cNvPr id="5" name="内容占位符 4">
            <a:extLst>
              <a:ext uri="{FF2B5EF4-FFF2-40B4-BE49-F238E27FC236}">
                <a16:creationId xmlns:a16="http://schemas.microsoft.com/office/drawing/2014/main" id="{941372EC-902A-7349-0E56-7392D5AB7122}"/>
              </a:ext>
            </a:extLst>
          </p:cNvPr>
          <p:cNvSpPr>
            <a:spLocks noGrp="1"/>
          </p:cNvSpPr>
          <p:nvPr>
            <p:ph sz="quarter" idx="11"/>
          </p:nvPr>
        </p:nvSpPr>
        <p:spPr>
          <a:xfrm>
            <a:off x="3359573" y="1048310"/>
            <a:ext cx="8547946" cy="757130"/>
          </a:xfrm>
        </p:spPr>
        <p:txBody>
          <a:bodyPr/>
          <a:lstStyle/>
          <a:p>
            <a:pPr algn="just"/>
            <a:r>
              <a:rPr lang="en-US" altLang="zh-CN" dirty="0"/>
              <a:t>Traditional objective: </a:t>
            </a:r>
            <a:r>
              <a:rPr lang="en-US" altLang="zh-CN" dirty="0">
                <a:solidFill>
                  <a:srgbClr val="FF0000"/>
                </a:solidFill>
              </a:rPr>
              <a:t>ERM</a:t>
            </a:r>
            <a:r>
              <a:rPr lang="en-US" altLang="zh-CN" dirty="0"/>
              <a:t> (empirical risk minimization)</a:t>
            </a:r>
            <a:r>
              <a:rPr lang="en-US" altLang="zh-CN" dirty="0">
                <a:solidFill>
                  <a:srgbClr val="FF0000"/>
                </a:solidFill>
              </a:rPr>
              <a:t> </a:t>
            </a:r>
            <a:r>
              <a:rPr lang="en-US" altLang="zh-CN" dirty="0"/>
              <a:t>with</a:t>
            </a:r>
            <a:r>
              <a:rPr lang="en-US" altLang="zh-CN" dirty="0">
                <a:solidFill>
                  <a:srgbClr val="FF0000"/>
                </a:solidFill>
              </a:rPr>
              <a:t> SGD. + additional losses (regularizations) and new optimization skills.</a:t>
            </a:r>
            <a:endParaRPr lang="en-US" u="sng" dirty="0"/>
          </a:p>
        </p:txBody>
      </p:sp>
      <p:sp>
        <p:nvSpPr>
          <p:cNvPr id="9" name="内容占位符 4">
            <a:extLst>
              <a:ext uri="{FF2B5EF4-FFF2-40B4-BE49-F238E27FC236}">
                <a16:creationId xmlns:a16="http://schemas.microsoft.com/office/drawing/2014/main" id="{2E1AFED1-BB48-D26F-8DC9-ADF4706F6DDC}"/>
              </a:ext>
            </a:extLst>
          </p:cNvPr>
          <p:cNvSpPr txBox="1">
            <a:spLocks/>
          </p:cNvSpPr>
          <p:nvPr/>
        </p:nvSpPr>
        <p:spPr>
          <a:xfrm>
            <a:off x="3359573" y="2161024"/>
            <a:ext cx="8547946" cy="424732"/>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Subgroup-aware training</a:t>
            </a:r>
            <a:r>
              <a:rPr lang="en-US" altLang="zh-CN" dirty="0"/>
              <a:t>:</a:t>
            </a:r>
            <a:r>
              <a:rPr lang="zh-CN" altLang="en-US" dirty="0"/>
              <a:t> </a:t>
            </a:r>
            <a:r>
              <a:rPr lang="en-US" altLang="zh-CN" dirty="0"/>
              <a:t>use</a:t>
            </a:r>
            <a:r>
              <a:rPr lang="zh-CN" altLang="en-US" dirty="0"/>
              <a:t> </a:t>
            </a:r>
            <a:r>
              <a:rPr lang="en-US" altLang="zh-CN" dirty="0"/>
              <a:t>domain</a:t>
            </a:r>
            <a:r>
              <a:rPr lang="zh-CN" altLang="en-US" dirty="0"/>
              <a:t> </a:t>
            </a:r>
            <a:r>
              <a:rPr lang="en-US" altLang="zh-CN" dirty="0"/>
              <a:t>knowledge, such as DANN.</a:t>
            </a:r>
            <a:endParaRPr lang="en-US" dirty="0"/>
          </a:p>
        </p:txBody>
      </p:sp>
      <p:sp>
        <p:nvSpPr>
          <p:cNvPr id="10" name="内容占位符 4">
            <a:extLst>
              <a:ext uri="{FF2B5EF4-FFF2-40B4-BE49-F238E27FC236}">
                <a16:creationId xmlns:a16="http://schemas.microsoft.com/office/drawing/2014/main" id="{3FFC3729-4FB3-A92B-1B57-8A044351BE4F}"/>
              </a:ext>
            </a:extLst>
          </p:cNvPr>
          <p:cNvSpPr txBox="1">
            <a:spLocks/>
          </p:cNvSpPr>
          <p:nvPr/>
        </p:nvSpPr>
        <p:spPr>
          <a:xfrm>
            <a:off x="3359573" y="2941340"/>
            <a:ext cx="8547946" cy="1089529"/>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Self-training on unlabeled data </a:t>
            </a:r>
            <a:r>
              <a:rPr lang="en-US" altLang="zh-CN" dirty="0"/>
              <a:t>makes pseudo labels iteratively using the predictions of the current models and uses them train models.</a:t>
            </a:r>
            <a:endParaRPr lang="en-US" dirty="0"/>
          </a:p>
        </p:txBody>
      </p:sp>
      <p:sp>
        <p:nvSpPr>
          <p:cNvPr id="8" name="内容占位符 4">
            <a:extLst>
              <a:ext uri="{FF2B5EF4-FFF2-40B4-BE49-F238E27FC236}">
                <a16:creationId xmlns:a16="http://schemas.microsoft.com/office/drawing/2014/main" id="{B033A2C4-0027-D3C7-8632-0ECAC02B5E11}"/>
              </a:ext>
            </a:extLst>
          </p:cNvPr>
          <p:cNvSpPr txBox="1">
            <a:spLocks/>
          </p:cNvSpPr>
          <p:nvPr/>
        </p:nvSpPr>
        <p:spPr>
          <a:xfrm>
            <a:off x="3359573" y="4386453"/>
            <a:ext cx="8547946" cy="424732"/>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Auxiliary and alternative losses.</a:t>
            </a:r>
            <a:endParaRPr lang="en-US" dirty="0"/>
          </a:p>
        </p:txBody>
      </p:sp>
      <p:pic>
        <p:nvPicPr>
          <p:cNvPr id="6" name="图片 5">
            <a:extLst>
              <a:ext uri="{FF2B5EF4-FFF2-40B4-BE49-F238E27FC236}">
                <a16:creationId xmlns:a16="http://schemas.microsoft.com/office/drawing/2014/main" id="{27F1D863-6146-6D01-DDB0-708E4AA6FC65}"/>
              </a:ext>
            </a:extLst>
          </p:cNvPr>
          <p:cNvPicPr>
            <a:picLocks noChangeAspect="1"/>
          </p:cNvPicPr>
          <p:nvPr/>
        </p:nvPicPr>
        <p:blipFill>
          <a:blip r:embed="rId2"/>
          <a:stretch>
            <a:fillRect/>
          </a:stretch>
        </p:blipFill>
        <p:spPr>
          <a:xfrm>
            <a:off x="0" y="1305696"/>
            <a:ext cx="2930910" cy="4572000"/>
          </a:xfrm>
          <a:prstGeom prst="rect">
            <a:avLst/>
          </a:prstGeom>
        </p:spPr>
      </p:pic>
      <mc:AlternateContent xmlns:mc="http://schemas.openxmlformats.org/markup-compatibility/2006">
        <mc:Choice xmlns:pslz="http://schemas.microsoft.com/office/powerpoint/2016/slidezoom" Requires="pslz">
          <p:graphicFrame>
            <p:nvGraphicFramePr>
              <p:cNvPr id="12" name="幻灯片缩放定位 11">
                <a:extLst>
                  <a:ext uri="{FF2B5EF4-FFF2-40B4-BE49-F238E27FC236}">
                    <a16:creationId xmlns:a16="http://schemas.microsoft.com/office/drawing/2014/main" id="{E169FFE8-FB19-4B2A-AE36-D3D0BBEA487F}"/>
                  </a:ext>
                </a:extLst>
              </p:cNvPr>
              <p:cNvGraphicFramePr>
                <a:graphicFrameLocks noChangeAspect="1"/>
              </p:cNvGraphicFramePr>
              <p:nvPr>
                <p:extLst>
                  <p:ext uri="{D42A27DB-BD31-4B8C-83A1-F6EECF244321}">
                    <p14:modId xmlns:p14="http://schemas.microsoft.com/office/powerpoint/2010/main" val="912353923"/>
                  </p:ext>
                </p:extLst>
              </p:nvPr>
            </p:nvGraphicFramePr>
            <p:xfrm>
              <a:off x="10723394" y="2511223"/>
              <a:ext cx="574526" cy="323171"/>
            </p:xfrm>
            <a:graphic>
              <a:graphicData uri="http://schemas.microsoft.com/office/powerpoint/2016/slidezoom">
                <pslz:sldZm>
                  <pslz:sldZmObj sldId="273" cId="660467403">
                    <pslz:zmPr id="{4C55DB60-9D74-4088-871E-AFCDC780BCEF}" transitionDur="1000">
                      <p166:blipFill xmlns:p166="http://schemas.microsoft.com/office/powerpoint/2016/6/main">
                        <a:blip r:embed="rId3"/>
                        <a:stretch>
                          <a:fillRect/>
                        </a:stretch>
                      </p166:blipFill>
                      <p166:spPr xmlns:p166="http://schemas.microsoft.com/office/powerpoint/2016/6/main">
                        <a:xfrm>
                          <a:off x="0" y="0"/>
                          <a:ext cx="574526" cy="323171"/>
                        </a:xfrm>
                        <a:prstGeom prst="rect">
                          <a:avLst/>
                        </a:prstGeom>
                        <a:ln w="3175">
                          <a:solidFill>
                            <a:prstClr val="ltGray"/>
                          </a:solidFill>
                        </a:ln>
                      </p166:spPr>
                    </pslz:zmPr>
                  </pslz:sldZmObj>
                </pslz:sldZm>
              </a:graphicData>
            </a:graphic>
          </p:graphicFrame>
        </mc:Choice>
        <mc:Fallback>
          <p:pic>
            <p:nvPicPr>
              <p:cNvPr id="12" name="幻灯片缩放定位 11">
                <a:extLst>
                  <a:ext uri="{FF2B5EF4-FFF2-40B4-BE49-F238E27FC236}">
                    <a16:creationId xmlns:a16="http://schemas.microsoft.com/office/drawing/2014/main" id="{E169FFE8-FB19-4B2A-AE36-D3D0BBEA487F}"/>
                  </a:ext>
                </a:extLst>
              </p:cNvPr>
              <p:cNvPicPr>
                <a:picLocks noGrp="1" noRot="1" noChangeAspect="1" noMove="1" noResize="1" noEditPoints="1" noAdjustHandles="1" noChangeArrowheads="1" noChangeShapeType="1"/>
              </p:cNvPicPr>
              <p:nvPr/>
            </p:nvPicPr>
            <p:blipFill>
              <a:blip r:embed="rId3"/>
              <a:stretch>
                <a:fillRect/>
              </a:stretch>
            </p:blipFill>
            <p:spPr>
              <a:xfrm>
                <a:off x="10723394" y="2511223"/>
                <a:ext cx="574526" cy="323171"/>
              </a:xfrm>
              <a:prstGeom prst="rect">
                <a:avLst/>
              </a:prstGeom>
              <a:ln w="3175">
                <a:solidFill>
                  <a:prstClr val="ltGray"/>
                </a:solidFill>
              </a:ln>
            </p:spPr>
          </p:pic>
        </mc:Fallback>
      </mc:AlternateContent>
      <p:sp>
        <p:nvSpPr>
          <p:cNvPr id="13" name="内容占位符 4">
            <a:extLst>
              <a:ext uri="{FF2B5EF4-FFF2-40B4-BE49-F238E27FC236}">
                <a16:creationId xmlns:a16="http://schemas.microsoft.com/office/drawing/2014/main" id="{BDC26544-052C-94E3-C231-AD98FB4D1567}"/>
              </a:ext>
            </a:extLst>
          </p:cNvPr>
          <p:cNvSpPr txBox="1">
            <a:spLocks/>
          </p:cNvSpPr>
          <p:nvPr/>
        </p:nvSpPr>
        <p:spPr>
          <a:xfrm>
            <a:off x="3359573" y="5166770"/>
            <a:ext cx="8547946" cy="757130"/>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Fine-tuning </a:t>
            </a:r>
            <a:r>
              <a:rPr lang="en-US" altLang="zh-CN" dirty="0"/>
              <a:t>is useful not only for in-distribution but also domain-shift and adversarial robustness. </a:t>
            </a:r>
            <a:endParaRPr lang="en-US" dirty="0"/>
          </a:p>
        </p:txBody>
      </p:sp>
    </p:spTree>
    <p:extLst>
      <p:ext uri="{BB962C8B-B14F-4D97-AF65-F5344CB8AC3E}">
        <p14:creationId xmlns:p14="http://schemas.microsoft.com/office/powerpoint/2010/main" val="3072703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ED591-B7EC-D43C-0D86-841C30FFC64C}"/>
              </a:ext>
            </a:extLst>
          </p:cNvPr>
          <p:cNvSpPr>
            <a:spLocks noGrp="1"/>
          </p:cNvSpPr>
          <p:nvPr>
            <p:ph type="title"/>
          </p:nvPr>
        </p:nvSpPr>
        <p:spPr/>
        <p:txBody>
          <a:bodyPr/>
          <a:lstStyle/>
          <a:p>
            <a:r>
              <a:rPr lang="en-US" dirty="0"/>
              <a:t>DANN domain-adversarial training of neural networks</a:t>
            </a:r>
          </a:p>
        </p:txBody>
      </p:sp>
      <p:sp>
        <p:nvSpPr>
          <p:cNvPr id="3" name="灯片编号占位符 2">
            <a:extLst>
              <a:ext uri="{FF2B5EF4-FFF2-40B4-BE49-F238E27FC236}">
                <a16:creationId xmlns:a16="http://schemas.microsoft.com/office/drawing/2014/main" id="{2CE5B026-F694-9EE7-45FB-FF5E23025925}"/>
              </a:ext>
            </a:extLst>
          </p:cNvPr>
          <p:cNvSpPr>
            <a:spLocks noGrp="1"/>
          </p:cNvSpPr>
          <p:nvPr>
            <p:ph type="sldNum" sz="quarter" idx="12"/>
          </p:nvPr>
        </p:nvSpPr>
        <p:spPr/>
        <p:txBody>
          <a:bodyPr/>
          <a:lstStyle/>
          <a:p>
            <a:fld id="{98B0F0B7-E762-4A03-B0AC-E04CD21DF503}" type="slidenum">
              <a:rPr lang="zh-CN" altLang="en-US" smtClean="0"/>
              <a:pPr/>
              <a:t>16</a:t>
            </a:fld>
            <a:endParaRPr lang="zh-CN" altLang="en-US" dirty="0"/>
          </a:p>
        </p:txBody>
      </p:sp>
      <p:sp>
        <p:nvSpPr>
          <p:cNvPr id="4" name="内容占位符 3">
            <a:extLst>
              <a:ext uri="{FF2B5EF4-FFF2-40B4-BE49-F238E27FC236}">
                <a16:creationId xmlns:a16="http://schemas.microsoft.com/office/drawing/2014/main" id="{002B0308-3ED8-C970-6396-2E269CBFD7C9}"/>
              </a:ext>
            </a:extLst>
          </p:cNvPr>
          <p:cNvSpPr>
            <a:spLocks noGrp="1"/>
          </p:cNvSpPr>
          <p:nvPr>
            <p:ph sz="quarter" idx="13"/>
          </p:nvPr>
        </p:nvSpPr>
        <p:spPr>
          <a:xfrm>
            <a:off x="0" y="6544068"/>
            <a:ext cx="11447463" cy="313932"/>
          </a:xfrm>
        </p:spPr>
        <p:txBody>
          <a:bodyPr/>
          <a:lstStyle/>
          <a:p>
            <a:r>
              <a:rPr lang="en-US" b="0" i="0" dirty="0">
                <a:solidFill>
                  <a:srgbClr val="222222"/>
                </a:solidFill>
                <a:effectLst/>
                <a:latin typeface="Arial" panose="020B0604020202020204" pitchFamily="34" charset="0"/>
              </a:rPr>
              <a:t>"Domain-adversarial training of neural networks." </a:t>
            </a:r>
            <a:r>
              <a:rPr lang="en-US" b="0" i="1" dirty="0">
                <a:solidFill>
                  <a:srgbClr val="222222"/>
                </a:solidFill>
                <a:effectLst/>
                <a:latin typeface="Arial" panose="020B0604020202020204" pitchFamily="34" charset="0"/>
              </a:rPr>
              <a:t>The journal of machine learning research</a:t>
            </a:r>
            <a:r>
              <a:rPr lang="en-US" b="0" i="0" dirty="0">
                <a:solidFill>
                  <a:srgbClr val="222222"/>
                </a:solidFill>
                <a:effectLst/>
                <a:latin typeface="Arial" panose="020B0604020202020204" pitchFamily="34" charset="0"/>
              </a:rPr>
              <a:t> 17.1 (2016): 2096-2030.</a:t>
            </a:r>
            <a:endParaRPr lang="en-US" dirty="0"/>
          </a:p>
        </p:txBody>
      </p:sp>
      <p:sp>
        <p:nvSpPr>
          <p:cNvPr id="5" name="内容占位符 4">
            <a:extLst>
              <a:ext uri="{FF2B5EF4-FFF2-40B4-BE49-F238E27FC236}">
                <a16:creationId xmlns:a16="http://schemas.microsoft.com/office/drawing/2014/main" id="{424E92C8-FF3D-73E0-5652-412D2E5F3EFB}"/>
              </a:ext>
            </a:extLst>
          </p:cNvPr>
          <p:cNvSpPr>
            <a:spLocks noGrp="1"/>
          </p:cNvSpPr>
          <p:nvPr>
            <p:ph sz="quarter" idx="11"/>
          </p:nvPr>
        </p:nvSpPr>
        <p:spPr/>
        <p:txBody>
          <a:bodyPr/>
          <a:lstStyle/>
          <a:p>
            <a:r>
              <a:rPr lang="en-US" dirty="0"/>
              <a:t>Inputs have domain label.</a:t>
            </a:r>
          </a:p>
        </p:txBody>
      </p:sp>
      <p:pic>
        <p:nvPicPr>
          <p:cNvPr id="3074" name="Picture 2" descr="Domain-Adversarial Training of Neural Networks (2016) | one minute summary  | by Jeffrey Boschman | One Minute Machine Learning | Medium">
            <a:extLst>
              <a:ext uri="{FF2B5EF4-FFF2-40B4-BE49-F238E27FC236}">
                <a16:creationId xmlns:a16="http://schemas.microsoft.com/office/drawing/2014/main" id="{BA2297C8-D50B-0F92-8D1C-99D6DFA331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60" b="3735"/>
          <a:stretch/>
        </p:blipFill>
        <p:spPr bwMode="auto">
          <a:xfrm>
            <a:off x="145627" y="1504485"/>
            <a:ext cx="11900747" cy="4905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67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D7098-8622-04B0-BFDD-6B15BFD03244}"/>
              </a:ext>
            </a:extLst>
          </p:cNvPr>
          <p:cNvSpPr>
            <a:spLocks noGrp="1"/>
          </p:cNvSpPr>
          <p:nvPr>
            <p:ph type="title"/>
          </p:nvPr>
        </p:nvSpPr>
        <p:spPr/>
        <p:txBody>
          <a:bodyPr/>
          <a:lstStyle/>
          <a:p>
            <a:r>
              <a:rPr lang="en-US" dirty="0"/>
              <a:t>Post-</a:t>
            </a:r>
            <a:r>
              <a:rPr lang="en-US" altLang="zh-CN" dirty="0"/>
              <a:t>training</a:t>
            </a:r>
            <a:endParaRPr lang="en-US" dirty="0"/>
          </a:p>
        </p:txBody>
      </p:sp>
      <p:sp>
        <p:nvSpPr>
          <p:cNvPr id="3" name="灯片编号占位符 2">
            <a:extLst>
              <a:ext uri="{FF2B5EF4-FFF2-40B4-BE49-F238E27FC236}">
                <a16:creationId xmlns:a16="http://schemas.microsoft.com/office/drawing/2014/main" id="{DA8F4511-CFEC-CF5B-088A-E70399D7D0C9}"/>
              </a:ext>
            </a:extLst>
          </p:cNvPr>
          <p:cNvSpPr>
            <a:spLocks noGrp="1"/>
          </p:cNvSpPr>
          <p:nvPr>
            <p:ph type="sldNum" sz="quarter" idx="12"/>
          </p:nvPr>
        </p:nvSpPr>
        <p:spPr/>
        <p:txBody>
          <a:bodyPr/>
          <a:lstStyle/>
          <a:p>
            <a:fld id="{98B0F0B7-E762-4A03-B0AC-E04CD21DF503}" type="slidenum">
              <a:rPr lang="zh-CN" altLang="en-US" smtClean="0"/>
              <a:pPr/>
              <a:t>17</a:t>
            </a:fld>
            <a:endParaRPr lang="zh-CN" altLang="en-US" dirty="0"/>
          </a:p>
        </p:txBody>
      </p:sp>
      <p:sp>
        <p:nvSpPr>
          <p:cNvPr id="4" name="内容占位符 3">
            <a:extLst>
              <a:ext uri="{FF2B5EF4-FFF2-40B4-BE49-F238E27FC236}">
                <a16:creationId xmlns:a16="http://schemas.microsoft.com/office/drawing/2014/main" id="{6409B553-3418-4440-BB63-A07AEF0BAFB6}"/>
              </a:ext>
            </a:extLst>
          </p:cNvPr>
          <p:cNvSpPr>
            <a:spLocks noGrp="1"/>
          </p:cNvSpPr>
          <p:nvPr>
            <p:ph sz="quarter" idx="13"/>
          </p:nvPr>
        </p:nvSpPr>
        <p:spPr/>
        <p:txBody>
          <a:bodyPr/>
          <a:lstStyle/>
          <a:p>
            <a:endParaRPr lang="en-US" dirty="0"/>
          </a:p>
        </p:txBody>
      </p:sp>
      <p:sp>
        <p:nvSpPr>
          <p:cNvPr id="5" name="内容占位符 4">
            <a:extLst>
              <a:ext uri="{FF2B5EF4-FFF2-40B4-BE49-F238E27FC236}">
                <a16:creationId xmlns:a16="http://schemas.microsoft.com/office/drawing/2014/main" id="{941372EC-902A-7349-0E56-7392D5AB7122}"/>
              </a:ext>
            </a:extLst>
          </p:cNvPr>
          <p:cNvSpPr>
            <a:spLocks noGrp="1"/>
          </p:cNvSpPr>
          <p:nvPr>
            <p:ph sz="quarter" idx="11"/>
          </p:nvPr>
        </p:nvSpPr>
        <p:spPr>
          <a:xfrm>
            <a:off x="3359573" y="1048310"/>
            <a:ext cx="8547946" cy="757130"/>
          </a:xfrm>
        </p:spPr>
        <p:txBody>
          <a:bodyPr/>
          <a:lstStyle/>
          <a:p>
            <a:pPr algn="just"/>
            <a:r>
              <a:rPr lang="en-US" altLang="zh-CN" dirty="0"/>
              <a:t>After completing training, additional analysis and calibration may be required before a model can be deployed.</a:t>
            </a:r>
            <a:endParaRPr lang="en-US" u="sng" dirty="0"/>
          </a:p>
        </p:txBody>
      </p:sp>
      <p:sp>
        <p:nvSpPr>
          <p:cNvPr id="9" name="内容占位符 4">
            <a:extLst>
              <a:ext uri="{FF2B5EF4-FFF2-40B4-BE49-F238E27FC236}">
                <a16:creationId xmlns:a16="http://schemas.microsoft.com/office/drawing/2014/main" id="{2E1AFED1-BB48-D26F-8DC9-ADF4706F6DDC}"/>
              </a:ext>
            </a:extLst>
          </p:cNvPr>
          <p:cNvSpPr txBox="1">
            <a:spLocks/>
          </p:cNvSpPr>
          <p:nvPr/>
        </p:nvSpPr>
        <p:spPr>
          <a:xfrm>
            <a:off x="3359573" y="2020933"/>
            <a:ext cx="8547946" cy="1089529"/>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Model selection</a:t>
            </a:r>
            <a:r>
              <a:rPr lang="en-US" altLang="zh-CN" dirty="0"/>
              <a:t>: selecting the most suitable model for deployment can be a challenging task even when multiple models demonstrate similar performance on in-distribution test sets..</a:t>
            </a:r>
            <a:endParaRPr lang="en-US" dirty="0"/>
          </a:p>
        </p:txBody>
      </p:sp>
      <p:sp>
        <p:nvSpPr>
          <p:cNvPr id="10" name="内容占位符 4">
            <a:extLst>
              <a:ext uri="{FF2B5EF4-FFF2-40B4-BE49-F238E27FC236}">
                <a16:creationId xmlns:a16="http://schemas.microsoft.com/office/drawing/2014/main" id="{3FFC3729-4FB3-A92B-1B57-8A044351BE4F}"/>
              </a:ext>
            </a:extLst>
          </p:cNvPr>
          <p:cNvSpPr txBox="1">
            <a:spLocks/>
          </p:cNvSpPr>
          <p:nvPr/>
        </p:nvSpPr>
        <p:spPr>
          <a:xfrm>
            <a:off x="3359573" y="3325956"/>
            <a:ext cx="8547946" cy="1089529"/>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Uncertainty calibration. </a:t>
            </a:r>
            <a:r>
              <a:rPr lang="en-US" altLang="zh-CN" dirty="0"/>
              <a:t>Once</a:t>
            </a:r>
            <a:r>
              <a:rPr lang="zh-CN" altLang="en-US" dirty="0"/>
              <a:t> </a:t>
            </a:r>
            <a:r>
              <a:rPr lang="en-US" altLang="zh-CN" dirty="0"/>
              <a:t>a</a:t>
            </a:r>
            <a:r>
              <a:rPr lang="zh-CN" altLang="en-US" dirty="0"/>
              <a:t> </a:t>
            </a:r>
            <a:r>
              <a:rPr lang="en-US" altLang="zh-CN" dirty="0"/>
              <a:t>model</a:t>
            </a:r>
            <a:r>
              <a:rPr lang="zh-CN" altLang="en-US" dirty="0"/>
              <a:t> </a:t>
            </a:r>
            <a:r>
              <a:rPr lang="en-US" altLang="zh-CN" dirty="0"/>
              <a:t>has</a:t>
            </a:r>
            <a:r>
              <a:rPr lang="zh-CN" altLang="en-US" dirty="0"/>
              <a:t> </a:t>
            </a:r>
            <a:r>
              <a:rPr lang="en-US" altLang="zh-CN" dirty="0"/>
              <a:t>been</a:t>
            </a:r>
            <a:r>
              <a:rPr lang="zh-CN" altLang="en-US" dirty="0"/>
              <a:t> </a:t>
            </a:r>
            <a:r>
              <a:rPr lang="en-US" altLang="zh-CN" dirty="0"/>
              <a:t>trained, its uncertainty estimates can be modified without affecting the model accuracy, such as temperature scaling.</a:t>
            </a:r>
            <a:endParaRPr lang="en-US" dirty="0"/>
          </a:p>
        </p:txBody>
      </p:sp>
      <p:pic>
        <p:nvPicPr>
          <p:cNvPr id="7" name="图片 6">
            <a:extLst>
              <a:ext uri="{FF2B5EF4-FFF2-40B4-BE49-F238E27FC236}">
                <a16:creationId xmlns:a16="http://schemas.microsoft.com/office/drawing/2014/main" id="{594C0ABB-C26A-0DB4-9396-21301CB6A800}"/>
              </a:ext>
            </a:extLst>
          </p:cNvPr>
          <p:cNvPicPr>
            <a:picLocks noChangeAspect="1"/>
          </p:cNvPicPr>
          <p:nvPr/>
        </p:nvPicPr>
        <p:blipFill rotWithShape="1">
          <a:blip r:embed="rId2"/>
          <a:srcRect l="3237" r="2026"/>
          <a:stretch/>
        </p:blipFill>
        <p:spPr>
          <a:xfrm>
            <a:off x="0" y="1250315"/>
            <a:ext cx="3278294" cy="4572000"/>
          </a:xfrm>
          <a:prstGeom prst="rect">
            <a:avLst/>
          </a:prstGeom>
        </p:spPr>
      </p:pic>
      <p:pic>
        <p:nvPicPr>
          <p:cNvPr id="14" name="图片 13">
            <a:extLst>
              <a:ext uri="{FF2B5EF4-FFF2-40B4-BE49-F238E27FC236}">
                <a16:creationId xmlns:a16="http://schemas.microsoft.com/office/drawing/2014/main" id="{4CFCC1FD-F41E-81C5-2377-051EFCED5FE1}"/>
              </a:ext>
            </a:extLst>
          </p:cNvPr>
          <p:cNvPicPr>
            <a:picLocks noChangeAspect="1"/>
          </p:cNvPicPr>
          <p:nvPr/>
        </p:nvPicPr>
        <p:blipFill>
          <a:blip r:embed="rId3"/>
          <a:stretch>
            <a:fillRect/>
          </a:stretch>
        </p:blipFill>
        <p:spPr>
          <a:xfrm>
            <a:off x="4648200" y="4654084"/>
            <a:ext cx="4114800" cy="1228725"/>
          </a:xfrm>
          <a:prstGeom prst="rect">
            <a:avLst/>
          </a:prstGeom>
        </p:spPr>
      </p:pic>
    </p:spTree>
    <p:extLst>
      <p:ext uri="{BB962C8B-B14F-4D97-AF65-F5344CB8AC3E}">
        <p14:creationId xmlns:p14="http://schemas.microsoft.com/office/powerpoint/2010/main" val="1659344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D7098-8622-04B0-BFDD-6B15BFD03244}"/>
              </a:ext>
            </a:extLst>
          </p:cNvPr>
          <p:cNvSpPr>
            <a:spLocks noGrp="1"/>
          </p:cNvSpPr>
          <p:nvPr>
            <p:ph type="title"/>
          </p:nvPr>
        </p:nvSpPr>
        <p:spPr/>
        <p:txBody>
          <a:bodyPr/>
          <a:lstStyle/>
          <a:p>
            <a:r>
              <a:rPr lang="en-US" altLang="zh-CN" dirty="0"/>
              <a:t>Model deployment</a:t>
            </a:r>
            <a:endParaRPr lang="en-US" dirty="0"/>
          </a:p>
        </p:txBody>
      </p:sp>
      <p:sp>
        <p:nvSpPr>
          <p:cNvPr id="3" name="灯片编号占位符 2">
            <a:extLst>
              <a:ext uri="{FF2B5EF4-FFF2-40B4-BE49-F238E27FC236}">
                <a16:creationId xmlns:a16="http://schemas.microsoft.com/office/drawing/2014/main" id="{DA8F4511-CFEC-CF5B-088A-E70399D7D0C9}"/>
              </a:ext>
            </a:extLst>
          </p:cNvPr>
          <p:cNvSpPr>
            <a:spLocks noGrp="1"/>
          </p:cNvSpPr>
          <p:nvPr>
            <p:ph type="sldNum" sz="quarter" idx="12"/>
          </p:nvPr>
        </p:nvSpPr>
        <p:spPr/>
        <p:txBody>
          <a:bodyPr/>
          <a:lstStyle/>
          <a:p>
            <a:fld id="{98B0F0B7-E762-4A03-B0AC-E04CD21DF503}" type="slidenum">
              <a:rPr lang="zh-CN" altLang="en-US" smtClean="0"/>
              <a:pPr/>
              <a:t>18</a:t>
            </a:fld>
            <a:endParaRPr lang="zh-CN" altLang="en-US" dirty="0"/>
          </a:p>
        </p:txBody>
      </p:sp>
      <p:sp>
        <p:nvSpPr>
          <p:cNvPr id="4" name="内容占位符 3">
            <a:extLst>
              <a:ext uri="{FF2B5EF4-FFF2-40B4-BE49-F238E27FC236}">
                <a16:creationId xmlns:a16="http://schemas.microsoft.com/office/drawing/2014/main" id="{6409B553-3418-4440-BB63-A07AEF0BAFB6}"/>
              </a:ext>
            </a:extLst>
          </p:cNvPr>
          <p:cNvSpPr>
            <a:spLocks noGrp="1"/>
          </p:cNvSpPr>
          <p:nvPr>
            <p:ph sz="quarter" idx="13"/>
          </p:nvPr>
        </p:nvSpPr>
        <p:spPr/>
        <p:txBody>
          <a:bodyPr/>
          <a:lstStyle/>
          <a:p>
            <a:endParaRPr lang="en-US" dirty="0"/>
          </a:p>
        </p:txBody>
      </p:sp>
      <p:sp>
        <p:nvSpPr>
          <p:cNvPr id="5" name="内容占位符 4">
            <a:extLst>
              <a:ext uri="{FF2B5EF4-FFF2-40B4-BE49-F238E27FC236}">
                <a16:creationId xmlns:a16="http://schemas.microsoft.com/office/drawing/2014/main" id="{941372EC-902A-7349-0E56-7392D5AB7122}"/>
              </a:ext>
            </a:extLst>
          </p:cNvPr>
          <p:cNvSpPr>
            <a:spLocks noGrp="1"/>
          </p:cNvSpPr>
          <p:nvPr>
            <p:ph sz="quarter" idx="11"/>
          </p:nvPr>
        </p:nvSpPr>
        <p:spPr>
          <a:xfrm>
            <a:off x="3359573" y="1048310"/>
            <a:ext cx="8547946" cy="757130"/>
          </a:xfrm>
        </p:spPr>
        <p:txBody>
          <a:bodyPr/>
          <a:lstStyle/>
          <a:p>
            <a:pPr algn="just"/>
            <a:r>
              <a:rPr lang="en-US" altLang="zh-CN" u="sng" dirty="0"/>
              <a:t>Deployment is a </a:t>
            </a:r>
            <a:r>
              <a:rPr lang="en-US" altLang="zh-CN" u="sng" dirty="0">
                <a:solidFill>
                  <a:srgbClr val="FF0000"/>
                </a:solidFill>
              </a:rPr>
              <a:t>continuous process </a:t>
            </a:r>
            <a:r>
              <a:rPr lang="en-US" altLang="zh-CN" u="sng" dirty="0"/>
              <a:t>of monitoring, updating, and improving models based on new data, feedback, and objectives</a:t>
            </a:r>
            <a:r>
              <a:rPr lang="en-US" altLang="zh-CN" dirty="0"/>
              <a:t>.</a:t>
            </a:r>
            <a:endParaRPr lang="en-US" u="sng" dirty="0"/>
          </a:p>
        </p:txBody>
      </p:sp>
      <p:sp>
        <p:nvSpPr>
          <p:cNvPr id="9" name="内容占位符 4">
            <a:extLst>
              <a:ext uri="{FF2B5EF4-FFF2-40B4-BE49-F238E27FC236}">
                <a16:creationId xmlns:a16="http://schemas.microsoft.com/office/drawing/2014/main" id="{2E1AFED1-BB48-D26F-8DC9-ADF4706F6DDC}"/>
              </a:ext>
            </a:extLst>
          </p:cNvPr>
          <p:cNvSpPr txBox="1">
            <a:spLocks/>
          </p:cNvSpPr>
          <p:nvPr/>
        </p:nvSpPr>
        <p:spPr>
          <a:xfrm>
            <a:off x="3359573" y="2020933"/>
            <a:ext cx="8547946" cy="1421928"/>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t>Regular assessment is essential since performance tends to degrade over time due to drifts in the data distribution. If the performance drops below an acceptable level, the model should be updated with more recent data.</a:t>
            </a:r>
            <a:endParaRPr lang="en-US" dirty="0"/>
          </a:p>
        </p:txBody>
      </p:sp>
      <p:sp>
        <p:nvSpPr>
          <p:cNvPr id="10" name="内容占位符 4">
            <a:extLst>
              <a:ext uri="{FF2B5EF4-FFF2-40B4-BE49-F238E27FC236}">
                <a16:creationId xmlns:a16="http://schemas.microsoft.com/office/drawing/2014/main" id="{3FFC3729-4FB3-A92B-1B57-8A044351BE4F}"/>
              </a:ext>
            </a:extLst>
          </p:cNvPr>
          <p:cNvSpPr txBox="1">
            <a:spLocks/>
          </p:cNvSpPr>
          <p:nvPr/>
        </p:nvSpPr>
        <p:spPr>
          <a:xfrm>
            <a:off x="3359573" y="3926397"/>
            <a:ext cx="8547946" cy="757130"/>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solidFill>
                  <a:srgbClr val="FF0000"/>
                </a:solidFill>
              </a:rPr>
              <a:t>OOD detection and calibration. </a:t>
            </a:r>
            <a:r>
              <a:rPr lang="en-US" altLang="zh-CN" dirty="0"/>
              <a:t>OOD samples are assumed to be classified with lower confidence.</a:t>
            </a:r>
            <a:endParaRPr lang="en-US" dirty="0"/>
          </a:p>
        </p:txBody>
      </p:sp>
      <p:pic>
        <p:nvPicPr>
          <p:cNvPr id="6" name="图片 5">
            <a:extLst>
              <a:ext uri="{FF2B5EF4-FFF2-40B4-BE49-F238E27FC236}">
                <a16:creationId xmlns:a16="http://schemas.microsoft.com/office/drawing/2014/main" id="{D8F9D1C5-90CB-305A-1129-8ED4E5C23AEC}"/>
              </a:ext>
            </a:extLst>
          </p:cNvPr>
          <p:cNvPicPr>
            <a:picLocks noChangeAspect="1"/>
          </p:cNvPicPr>
          <p:nvPr/>
        </p:nvPicPr>
        <p:blipFill>
          <a:blip r:embed="rId2"/>
          <a:stretch>
            <a:fillRect/>
          </a:stretch>
        </p:blipFill>
        <p:spPr>
          <a:xfrm>
            <a:off x="223520" y="1143000"/>
            <a:ext cx="3003177" cy="4572000"/>
          </a:xfrm>
          <a:prstGeom prst="rect">
            <a:avLst/>
          </a:prstGeom>
        </p:spPr>
      </p:pic>
    </p:spTree>
    <p:extLst>
      <p:ext uri="{BB962C8B-B14F-4D97-AF65-F5344CB8AC3E}">
        <p14:creationId xmlns:p14="http://schemas.microsoft.com/office/powerpoint/2010/main" val="842483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B20FA-5D0F-4A65-B986-6298C1AECBC6}"/>
              </a:ext>
            </a:extLst>
          </p:cNvPr>
          <p:cNvSpPr>
            <a:spLocks noGrp="1"/>
          </p:cNvSpPr>
          <p:nvPr>
            <p:ph type="title"/>
          </p:nvPr>
        </p:nvSpPr>
        <p:spPr/>
        <p:txBody>
          <a:bodyPr/>
          <a:lstStyle/>
          <a:p>
            <a:r>
              <a:rPr lang="en-US" dirty="0"/>
              <a:t>Tips, observations, and questions from Mingle</a:t>
            </a:r>
          </a:p>
        </p:txBody>
      </p:sp>
      <p:sp>
        <p:nvSpPr>
          <p:cNvPr id="3" name="灯片编号占位符 2">
            <a:extLst>
              <a:ext uri="{FF2B5EF4-FFF2-40B4-BE49-F238E27FC236}">
                <a16:creationId xmlns:a16="http://schemas.microsoft.com/office/drawing/2014/main" id="{C260DD7E-0772-DEDE-B70F-CD01E0EBFC5B}"/>
              </a:ext>
            </a:extLst>
          </p:cNvPr>
          <p:cNvSpPr>
            <a:spLocks noGrp="1"/>
          </p:cNvSpPr>
          <p:nvPr>
            <p:ph type="sldNum" sz="quarter" idx="12"/>
          </p:nvPr>
        </p:nvSpPr>
        <p:spPr/>
        <p:txBody>
          <a:bodyPr/>
          <a:lstStyle/>
          <a:p>
            <a:fld id="{98B0F0B7-E762-4A03-B0AC-E04CD21DF503}" type="slidenum">
              <a:rPr lang="zh-CN" altLang="en-US" smtClean="0"/>
              <a:pPr/>
              <a:t>19</a:t>
            </a:fld>
            <a:endParaRPr lang="zh-CN" altLang="en-US" dirty="0"/>
          </a:p>
        </p:txBody>
      </p:sp>
      <p:sp>
        <p:nvSpPr>
          <p:cNvPr id="4" name="内容占位符 3">
            <a:extLst>
              <a:ext uri="{FF2B5EF4-FFF2-40B4-BE49-F238E27FC236}">
                <a16:creationId xmlns:a16="http://schemas.microsoft.com/office/drawing/2014/main" id="{8A51576B-8392-677E-B92B-A3BD38FF9260}"/>
              </a:ext>
            </a:extLst>
          </p:cNvPr>
          <p:cNvSpPr>
            <a:spLocks noGrp="1"/>
          </p:cNvSpPr>
          <p:nvPr>
            <p:ph sz="quarter" idx="13"/>
          </p:nvPr>
        </p:nvSpPr>
        <p:spPr/>
        <p:txBody>
          <a:bodyPr/>
          <a:lstStyle/>
          <a:p>
            <a:endParaRPr lang="en-US"/>
          </a:p>
        </p:txBody>
      </p:sp>
      <p:sp>
        <p:nvSpPr>
          <p:cNvPr id="5" name="内容占位符 4">
            <a:extLst>
              <a:ext uri="{FF2B5EF4-FFF2-40B4-BE49-F238E27FC236}">
                <a16:creationId xmlns:a16="http://schemas.microsoft.com/office/drawing/2014/main" id="{7ADF1E11-D7D8-7522-4772-2767B0FEFE97}"/>
              </a:ext>
            </a:extLst>
          </p:cNvPr>
          <p:cNvSpPr>
            <a:spLocks noGrp="1"/>
          </p:cNvSpPr>
          <p:nvPr>
            <p:ph sz="quarter" idx="11"/>
          </p:nvPr>
        </p:nvSpPr>
        <p:spPr>
          <a:xfrm>
            <a:off x="618565" y="1048310"/>
            <a:ext cx="10947108" cy="2599686"/>
          </a:xfrm>
        </p:spPr>
        <p:txBody>
          <a:bodyPr/>
          <a:lstStyle/>
          <a:p>
            <a:pPr marL="342900" indent="-342900" algn="l">
              <a:buFont typeface="Wingdings" panose="05000000000000000000" pitchFamily="2" charset="2"/>
              <a:buChar char="Ø"/>
            </a:pPr>
            <a:r>
              <a:rPr lang="en-US" dirty="0"/>
              <a:t>One method may be designed only for one type of the reliabilities.</a:t>
            </a:r>
          </a:p>
          <a:p>
            <a:pPr marL="342900" indent="-342900" algn="l">
              <a:buFont typeface="Wingdings" panose="05000000000000000000" pitchFamily="2" charset="2"/>
              <a:buChar char="Ø"/>
            </a:pPr>
            <a:r>
              <a:rPr lang="en-US" dirty="0"/>
              <a:t>There are some elusive connections or assumptions between the reliabilities.</a:t>
            </a:r>
          </a:p>
          <a:p>
            <a:pPr marL="342900" indent="-342900" algn="l">
              <a:buFont typeface="Wingdings" panose="05000000000000000000" pitchFamily="2" charset="2"/>
              <a:buChar char="Ø"/>
            </a:pPr>
            <a:r>
              <a:rPr lang="en-US" dirty="0"/>
              <a:t>No method is proposed aiming for all reliabilities, few for more than one reliability.</a:t>
            </a:r>
          </a:p>
          <a:p>
            <a:pPr marL="1028700" lvl="1" indent="-342900">
              <a:buFont typeface="Wingdings" panose="05000000000000000000" pitchFamily="2" charset="2"/>
              <a:buChar char="Ø"/>
            </a:pPr>
            <a:r>
              <a:rPr lang="en-US" dirty="0"/>
              <a:t>Divide-and-conquer or its inverse (possible)?</a:t>
            </a:r>
          </a:p>
          <a:p>
            <a:pPr marL="342900" indent="-342900" algn="l">
              <a:buFont typeface="Wingdings" panose="05000000000000000000" pitchFamily="2" charset="2"/>
              <a:buChar char="Ø"/>
            </a:pPr>
            <a:r>
              <a:rPr lang="en-US" dirty="0"/>
              <a:t>Is there any method beneficial for all reliabilities or majority of them, such as ensemble and data augmentation?</a:t>
            </a:r>
          </a:p>
        </p:txBody>
      </p:sp>
    </p:spTree>
    <p:extLst>
      <p:ext uri="{BB962C8B-B14F-4D97-AF65-F5344CB8AC3E}">
        <p14:creationId xmlns:p14="http://schemas.microsoft.com/office/powerpoint/2010/main" val="2897903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592455-37AD-002E-961D-BF2F59970483}"/>
              </a:ext>
            </a:extLst>
          </p:cNvPr>
          <p:cNvSpPr>
            <a:spLocks noGrp="1"/>
          </p:cNvSpPr>
          <p:nvPr>
            <p:ph idx="1"/>
          </p:nvPr>
        </p:nvSpPr>
        <p:spPr/>
        <p:txBody>
          <a:bodyPr/>
          <a:lstStyle/>
          <a:p>
            <a:r>
              <a:rPr lang="en-US" dirty="0"/>
              <a:t>There are many challenges from theory to real-world application.</a:t>
            </a:r>
          </a:p>
          <a:p>
            <a:pPr lvl="1"/>
            <a:r>
              <a:rPr lang="en-US" dirty="0"/>
              <a:t>Interpretability</a:t>
            </a:r>
          </a:p>
          <a:p>
            <a:pPr lvl="1"/>
            <a:r>
              <a:rPr lang="en-US" dirty="0"/>
              <a:t>Reliability (robustness)</a:t>
            </a:r>
          </a:p>
          <a:p>
            <a:pPr lvl="1"/>
            <a:r>
              <a:rPr lang="en-US" dirty="0"/>
              <a:t>Privacy</a:t>
            </a:r>
          </a:p>
          <a:p>
            <a:pPr lvl="1"/>
            <a:r>
              <a:rPr lang="en-US" dirty="0"/>
              <a:t>Security</a:t>
            </a:r>
          </a:p>
          <a:p>
            <a:pPr lvl="1"/>
            <a:r>
              <a:rPr lang="en-US" dirty="0"/>
              <a:t>Ethic</a:t>
            </a:r>
          </a:p>
          <a:p>
            <a:pPr lvl="1"/>
            <a:r>
              <a:rPr lang="en-US" dirty="0"/>
              <a:t>…</a:t>
            </a:r>
          </a:p>
        </p:txBody>
      </p:sp>
      <p:sp>
        <p:nvSpPr>
          <p:cNvPr id="3" name="灯片编号占位符 2">
            <a:extLst>
              <a:ext uri="{FF2B5EF4-FFF2-40B4-BE49-F238E27FC236}">
                <a16:creationId xmlns:a16="http://schemas.microsoft.com/office/drawing/2014/main" id="{644831F7-E8F0-1441-E6C8-B1C0D8A35910}"/>
              </a:ext>
            </a:extLst>
          </p:cNvPr>
          <p:cNvSpPr>
            <a:spLocks noGrp="1"/>
          </p:cNvSpPr>
          <p:nvPr>
            <p:ph type="sldNum" sz="quarter" idx="12"/>
          </p:nvPr>
        </p:nvSpPr>
        <p:spPr/>
        <p:txBody>
          <a:bodyPr/>
          <a:lstStyle/>
          <a:p>
            <a:fld id="{98B0F0B7-E762-4A03-B0AC-E04CD21DF503}" type="slidenum">
              <a:rPr lang="zh-CN" altLang="en-US" smtClean="0"/>
              <a:pPr/>
              <a:t>2</a:t>
            </a:fld>
            <a:endParaRPr lang="zh-CN" altLang="en-US" dirty="0"/>
          </a:p>
        </p:txBody>
      </p:sp>
      <p:sp>
        <p:nvSpPr>
          <p:cNvPr id="4" name="标题 3">
            <a:extLst>
              <a:ext uri="{FF2B5EF4-FFF2-40B4-BE49-F238E27FC236}">
                <a16:creationId xmlns:a16="http://schemas.microsoft.com/office/drawing/2014/main" id="{A059B400-4DCC-2C89-FFCE-DFF62CBE56C1}"/>
              </a:ext>
            </a:extLst>
          </p:cNvPr>
          <p:cNvSpPr>
            <a:spLocks noGrp="1"/>
          </p:cNvSpPr>
          <p:nvPr>
            <p:ph type="title"/>
          </p:nvPr>
        </p:nvSpPr>
        <p:spPr/>
        <p:txBody>
          <a:bodyPr/>
          <a:lstStyle/>
          <a:p>
            <a:r>
              <a:rPr lang="en-US" dirty="0"/>
              <a:t>Motivation to share this paper</a:t>
            </a:r>
          </a:p>
        </p:txBody>
      </p:sp>
      <p:sp>
        <p:nvSpPr>
          <p:cNvPr id="5" name="内容占位符 4">
            <a:extLst>
              <a:ext uri="{FF2B5EF4-FFF2-40B4-BE49-F238E27FC236}">
                <a16:creationId xmlns:a16="http://schemas.microsoft.com/office/drawing/2014/main" id="{6A230C24-223C-ADFD-ED79-8B295A437402}"/>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105055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6334D4A-EACD-FD7A-59C5-AE42BA6B80B0}"/>
              </a:ext>
            </a:extLst>
          </p:cNvPr>
          <p:cNvSpPr>
            <a:spLocks noGrp="1"/>
          </p:cNvSpPr>
          <p:nvPr>
            <p:ph idx="1"/>
          </p:nvPr>
        </p:nvSpPr>
        <p:spPr>
          <a:xfrm>
            <a:off x="271102" y="2980858"/>
            <a:ext cx="11649797" cy="2573914"/>
          </a:xfrm>
        </p:spPr>
        <p:txBody>
          <a:bodyPr>
            <a:normAutofit/>
          </a:bodyPr>
          <a:lstStyle/>
          <a:p>
            <a:r>
              <a:rPr lang="en-US" altLang="zh-CN" dirty="0"/>
              <a:t>To answer the questions:</a:t>
            </a:r>
          </a:p>
          <a:p>
            <a:pPr lvl="1"/>
            <a:r>
              <a:rPr lang="en-US" altLang="zh-CN" sz="2400" dirty="0"/>
              <a:t>Select datasets.</a:t>
            </a:r>
          </a:p>
          <a:p>
            <a:pPr lvl="1"/>
            <a:r>
              <a:rPr lang="en-US" altLang="zh-CN" sz="2400" dirty="0"/>
              <a:t>Select evaluation metrics.</a:t>
            </a:r>
          </a:p>
          <a:p>
            <a:pPr lvl="1"/>
            <a:r>
              <a:rPr lang="en-US" altLang="zh-CN" sz="2400" dirty="0"/>
              <a:t>Select algorithms and training approaches.</a:t>
            </a:r>
          </a:p>
          <a:p>
            <a:endParaRPr lang="en-US" dirty="0"/>
          </a:p>
        </p:txBody>
      </p:sp>
      <p:sp>
        <p:nvSpPr>
          <p:cNvPr id="3" name="灯片编号占位符 2">
            <a:extLst>
              <a:ext uri="{FF2B5EF4-FFF2-40B4-BE49-F238E27FC236}">
                <a16:creationId xmlns:a16="http://schemas.microsoft.com/office/drawing/2014/main" id="{6F5DCBCB-181A-5377-4773-3448BA5CFD28}"/>
              </a:ext>
            </a:extLst>
          </p:cNvPr>
          <p:cNvSpPr>
            <a:spLocks noGrp="1"/>
          </p:cNvSpPr>
          <p:nvPr>
            <p:ph type="sldNum" sz="quarter" idx="12"/>
          </p:nvPr>
        </p:nvSpPr>
        <p:spPr/>
        <p:txBody>
          <a:bodyPr/>
          <a:lstStyle/>
          <a:p>
            <a:fld id="{98B0F0B7-E762-4A03-B0AC-E04CD21DF503}" type="slidenum">
              <a:rPr lang="zh-CN" altLang="en-US" smtClean="0"/>
              <a:pPr/>
              <a:t>20</a:t>
            </a:fld>
            <a:endParaRPr lang="zh-CN" altLang="en-US" dirty="0"/>
          </a:p>
        </p:txBody>
      </p:sp>
      <p:sp>
        <p:nvSpPr>
          <p:cNvPr id="4" name="标题 3">
            <a:extLst>
              <a:ext uri="{FF2B5EF4-FFF2-40B4-BE49-F238E27FC236}">
                <a16:creationId xmlns:a16="http://schemas.microsoft.com/office/drawing/2014/main" id="{9FA9D756-4620-B995-5FF5-582710BEB7C2}"/>
              </a:ext>
            </a:extLst>
          </p:cNvPr>
          <p:cNvSpPr>
            <a:spLocks noGrp="1"/>
          </p:cNvSpPr>
          <p:nvPr>
            <p:ph type="title"/>
          </p:nvPr>
        </p:nvSpPr>
        <p:spPr/>
        <p:txBody>
          <a:bodyPr>
            <a:normAutofit/>
          </a:bodyPr>
          <a:lstStyle/>
          <a:p>
            <a:r>
              <a:rPr lang="en-US" dirty="0">
                <a:solidFill>
                  <a:srgbClr val="FF0000"/>
                </a:solidFill>
              </a:rPr>
              <a:t>Two questions </a:t>
            </a:r>
            <a:r>
              <a:rPr lang="en-US" dirty="0"/>
              <a:t>are investigated </a:t>
            </a:r>
            <a:r>
              <a:rPr lang="en-US" altLang="zh-CN" dirty="0"/>
              <a:t>in this paper</a:t>
            </a:r>
            <a:r>
              <a:rPr lang="en-US" dirty="0"/>
              <a:t>.</a:t>
            </a:r>
          </a:p>
        </p:txBody>
      </p:sp>
      <p:sp>
        <p:nvSpPr>
          <p:cNvPr id="5" name="内容占位符 4">
            <a:extLst>
              <a:ext uri="{FF2B5EF4-FFF2-40B4-BE49-F238E27FC236}">
                <a16:creationId xmlns:a16="http://schemas.microsoft.com/office/drawing/2014/main" id="{0434D719-E49D-D675-7B9C-12ED3FD104CE}"/>
              </a:ext>
            </a:extLst>
          </p:cNvPr>
          <p:cNvSpPr>
            <a:spLocks noGrp="1"/>
          </p:cNvSpPr>
          <p:nvPr>
            <p:ph sz="quarter" idx="13"/>
          </p:nvPr>
        </p:nvSpPr>
        <p:spPr/>
        <p:txBody>
          <a:bodyPr/>
          <a:lstStyle/>
          <a:p>
            <a:endParaRPr lang="en-US"/>
          </a:p>
        </p:txBody>
      </p:sp>
      <p:pic>
        <p:nvPicPr>
          <p:cNvPr id="7" name="图片 6">
            <a:extLst>
              <a:ext uri="{FF2B5EF4-FFF2-40B4-BE49-F238E27FC236}">
                <a16:creationId xmlns:a16="http://schemas.microsoft.com/office/drawing/2014/main" id="{AF026B42-FD9B-BF18-DB78-0ADE606FE9E1}"/>
              </a:ext>
            </a:extLst>
          </p:cNvPr>
          <p:cNvPicPr>
            <a:picLocks noChangeAspect="1"/>
          </p:cNvPicPr>
          <p:nvPr/>
        </p:nvPicPr>
        <p:blipFill>
          <a:blip r:embed="rId2"/>
          <a:stretch>
            <a:fillRect/>
          </a:stretch>
        </p:blipFill>
        <p:spPr>
          <a:xfrm>
            <a:off x="0" y="1049270"/>
            <a:ext cx="12192000" cy="1630180"/>
          </a:xfrm>
          <a:prstGeom prst="rect">
            <a:avLst/>
          </a:prstGeom>
        </p:spPr>
      </p:pic>
    </p:spTree>
    <p:extLst>
      <p:ext uri="{BB962C8B-B14F-4D97-AF65-F5344CB8AC3E}">
        <p14:creationId xmlns:p14="http://schemas.microsoft.com/office/powerpoint/2010/main" val="144398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E625C65-4FBA-91AC-C98E-83B0AA7DC6FA}"/>
              </a:ext>
            </a:extLst>
          </p:cNvPr>
          <p:cNvSpPr>
            <a:spLocks noGrp="1"/>
          </p:cNvSpPr>
          <p:nvPr>
            <p:ph idx="1"/>
          </p:nvPr>
        </p:nvSpPr>
        <p:spPr/>
        <p:txBody>
          <a:bodyPr/>
          <a:lstStyle/>
          <a:p>
            <a:endParaRPr lang="en-US" dirty="0"/>
          </a:p>
        </p:txBody>
      </p:sp>
      <p:sp>
        <p:nvSpPr>
          <p:cNvPr id="3" name="灯片编号占位符 2">
            <a:extLst>
              <a:ext uri="{FF2B5EF4-FFF2-40B4-BE49-F238E27FC236}">
                <a16:creationId xmlns:a16="http://schemas.microsoft.com/office/drawing/2014/main" id="{21E5F46E-B4E5-8C73-3B8B-4F0F53E1D6CC}"/>
              </a:ext>
            </a:extLst>
          </p:cNvPr>
          <p:cNvSpPr>
            <a:spLocks noGrp="1"/>
          </p:cNvSpPr>
          <p:nvPr>
            <p:ph type="sldNum" sz="quarter" idx="12"/>
          </p:nvPr>
        </p:nvSpPr>
        <p:spPr/>
        <p:txBody>
          <a:bodyPr/>
          <a:lstStyle/>
          <a:p>
            <a:fld id="{98B0F0B7-E762-4A03-B0AC-E04CD21DF503}" type="slidenum">
              <a:rPr lang="zh-CN" altLang="en-US" smtClean="0"/>
              <a:pPr/>
              <a:t>21</a:t>
            </a:fld>
            <a:endParaRPr lang="zh-CN" altLang="en-US" dirty="0"/>
          </a:p>
        </p:txBody>
      </p:sp>
      <p:sp>
        <p:nvSpPr>
          <p:cNvPr id="4" name="标题 3">
            <a:extLst>
              <a:ext uri="{FF2B5EF4-FFF2-40B4-BE49-F238E27FC236}">
                <a16:creationId xmlns:a16="http://schemas.microsoft.com/office/drawing/2014/main" id="{B5301390-7543-4A91-4970-1068024BFB6C}"/>
              </a:ext>
            </a:extLst>
          </p:cNvPr>
          <p:cNvSpPr>
            <a:spLocks noGrp="1"/>
          </p:cNvSpPr>
          <p:nvPr>
            <p:ph type="title"/>
          </p:nvPr>
        </p:nvSpPr>
        <p:spPr/>
        <p:txBody>
          <a:bodyPr>
            <a:normAutofit/>
          </a:bodyPr>
          <a:lstStyle/>
          <a:p>
            <a:r>
              <a:rPr lang="en-US" dirty="0"/>
              <a:t>Criteria to choose datasets</a:t>
            </a:r>
          </a:p>
        </p:txBody>
      </p:sp>
      <p:sp>
        <p:nvSpPr>
          <p:cNvPr id="5" name="内容占位符 4">
            <a:extLst>
              <a:ext uri="{FF2B5EF4-FFF2-40B4-BE49-F238E27FC236}">
                <a16:creationId xmlns:a16="http://schemas.microsoft.com/office/drawing/2014/main" id="{77667F4F-508D-88BF-3188-4DF8DCF49D65}"/>
              </a:ext>
            </a:extLst>
          </p:cNvPr>
          <p:cNvSpPr>
            <a:spLocks noGrp="1"/>
          </p:cNvSpPr>
          <p:nvPr>
            <p:ph sz="quarter" idx="13"/>
          </p:nvPr>
        </p:nvSpPr>
        <p:spPr/>
        <p:txBody>
          <a:bodyPr/>
          <a:lstStyle/>
          <a:p>
            <a:endParaRPr lang="en-US"/>
          </a:p>
        </p:txBody>
      </p:sp>
      <p:grpSp>
        <p:nvGrpSpPr>
          <p:cNvPr id="10" name="组合 9">
            <a:extLst>
              <a:ext uri="{FF2B5EF4-FFF2-40B4-BE49-F238E27FC236}">
                <a16:creationId xmlns:a16="http://schemas.microsoft.com/office/drawing/2014/main" id="{0090255A-457B-AEB5-675F-E48D348091D9}"/>
              </a:ext>
            </a:extLst>
          </p:cNvPr>
          <p:cNvGrpSpPr/>
          <p:nvPr/>
        </p:nvGrpSpPr>
        <p:grpSpPr>
          <a:xfrm>
            <a:off x="0" y="1241383"/>
            <a:ext cx="12192000" cy="2903494"/>
            <a:chOff x="0" y="1241383"/>
            <a:chExt cx="12192000" cy="2903494"/>
          </a:xfrm>
        </p:grpSpPr>
        <p:pic>
          <p:nvPicPr>
            <p:cNvPr id="7" name="图片 6">
              <a:extLst>
                <a:ext uri="{FF2B5EF4-FFF2-40B4-BE49-F238E27FC236}">
                  <a16:creationId xmlns:a16="http://schemas.microsoft.com/office/drawing/2014/main" id="{F083D19C-44DC-D22A-58ED-0BD268D0F762}"/>
                </a:ext>
              </a:extLst>
            </p:cNvPr>
            <p:cNvPicPr>
              <a:picLocks noChangeAspect="1"/>
            </p:cNvPicPr>
            <p:nvPr/>
          </p:nvPicPr>
          <p:blipFill>
            <a:blip r:embed="rId2"/>
            <a:stretch>
              <a:fillRect/>
            </a:stretch>
          </p:blipFill>
          <p:spPr>
            <a:xfrm>
              <a:off x="0" y="1241383"/>
              <a:ext cx="12192000" cy="1982998"/>
            </a:xfrm>
            <a:prstGeom prst="rect">
              <a:avLst/>
            </a:prstGeom>
          </p:spPr>
        </p:pic>
        <p:pic>
          <p:nvPicPr>
            <p:cNvPr id="9" name="图片 8">
              <a:extLst>
                <a:ext uri="{FF2B5EF4-FFF2-40B4-BE49-F238E27FC236}">
                  <a16:creationId xmlns:a16="http://schemas.microsoft.com/office/drawing/2014/main" id="{6A8C3F03-9A10-8CC6-8FF1-18B3D715BFD8}"/>
                </a:ext>
              </a:extLst>
            </p:cNvPr>
            <p:cNvPicPr>
              <a:picLocks noChangeAspect="1"/>
            </p:cNvPicPr>
            <p:nvPr/>
          </p:nvPicPr>
          <p:blipFill>
            <a:blip r:embed="rId3"/>
            <a:stretch>
              <a:fillRect/>
            </a:stretch>
          </p:blipFill>
          <p:spPr>
            <a:xfrm>
              <a:off x="0" y="3245928"/>
              <a:ext cx="12192000" cy="898949"/>
            </a:xfrm>
            <a:prstGeom prst="rect">
              <a:avLst/>
            </a:prstGeom>
          </p:spPr>
        </p:pic>
      </p:grpSp>
    </p:spTree>
    <p:extLst>
      <p:ext uri="{BB962C8B-B14F-4D97-AF65-F5344CB8AC3E}">
        <p14:creationId xmlns:p14="http://schemas.microsoft.com/office/powerpoint/2010/main" val="3271984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686A0C-2833-86A8-74B1-8109B39A953B}"/>
              </a:ext>
            </a:extLst>
          </p:cNvPr>
          <p:cNvSpPr>
            <a:spLocks noGrp="1"/>
          </p:cNvSpPr>
          <p:nvPr>
            <p:ph idx="1"/>
          </p:nvPr>
        </p:nvSpPr>
        <p:spPr/>
        <p:txBody>
          <a:bodyPr/>
          <a:lstStyle/>
          <a:p>
            <a:r>
              <a:rPr lang="en-US" dirty="0"/>
              <a:t>From a distribution shift benchmark.</a:t>
            </a:r>
          </a:p>
        </p:txBody>
      </p:sp>
      <p:sp>
        <p:nvSpPr>
          <p:cNvPr id="3" name="灯片编号占位符 2">
            <a:extLst>
              <a:ext uri="{FF2B5EF4-FFF2-40B4-BE49-F238E27FC236}">
                <a16:creationId xmlns:a16="http://schemas.microsoft.com/office/drawing/2014/main" id="{4ADA830D-6449-C193-BD5B-46E4E3723EC4}"/>
              </a:ext>
            </a:extLst>
          </p:cNvPr>
          <p:cNvSpPr>
            <a:spLocks noGrp="1"/>
          </p:cNvSpPr>
          <p:nvPr>
            <p:ph type="sldNum" sz="quarter" idx="12"/>
          </p:nvPr>
        </p:nvSpPr>
        <p:spPr/>
        <p:txBody>
          <a:bodyPr/>
          <a:lstStyle/>
          <a:p>
            <a:fld id="{98B0F0B7-E762-4A03-B0AC-E04CD21DF503}" type="slidenum">
              <a:rPr lang="zh-CN" altLang="en-US" smtClean="0"/>
              <a:pPr/>
              <a:t>22</a:t>
            </a:fld>
            <a:endParaRPr lang="zh-CN" altLang="en-US" dirty="0"/>
          </a:p>
        </p:txBody>
      </p:sp>
      <p:sp>
        <p:nvSpPr>
          <p:cNvPr id="4" name="标题 3">
            <a:extLst>
              <a:ext uri="{FF2B5EF4-FFF2-40B4-BE49-F238E27FC236}">
                <a16:creationId xmlns:a16="http://schemas.microsoft.com/office/drawing/2014/main" id="{88389FDA-B6D7-576B-B274-FEAA3DFF4F9E}"/>
              </a:ext>
            </a:extLst>
          </p:cNvPr>
          <p:cNvSpPr>
            <a:spLocks noGrp="1"/>
          </p:cNvSpPr>
          <p:nvPr>
            <p:ph type="title"/>
          </p:nvPr>
        </p:nvSpPr>
        <p:spPr/>
        <p:txBody>
          <a:bodyPr/>
          <a:lstStyle/>
          <a:p>
            <a:r>
              <a:rPr lang="en-US" altLang="zh-CN" dirty="0"/>
              <a:t>Chosen</a:t>
            </a:r>
            <a:r>
              <a:rPr lang="zh-CN" altLang="en-US" dirty="0"/>
              <a:t> </a:t>
            </a:r>
            <a:r>
              <a:rPr lang="en-US" altLang="zh-CN" dirty="0"/>
              <a:t>datasets</a:t>
            </a:r>
            <a:endParaRPr lang="en-US" dirty="0"/>
          </a:p>
        </p:txBody>
      </p:sp>
      <p:sp>
        <p:nvSpPr>
          <p:cNvPr id="5" name="内容占位符 4">
            <a:extLst>
              <a:ext uri="{FF2B5EF4-FFF2-40B4-BE49-F238E27FC236}">
                <a16:creationId xmlns:a16="http://schemas.microsoft.com/office/drawing/2014/main" id="{D671BA16-3662-59F8-33D8-B628AAD951B9}"/>
              </a:ext>
            </a:extLst>
          </p:cNvPr>
          <p:cNvSpPr>
            <a:spLocks noGrp="1"/>
          </p:cNvSpPr>
          <p:nvPr>
            <p:ph sz="quarter" idx="13"/>
          </p:nvPr>
        </p:nvSpPr>
        <p:spPr/>
        <p:txBody>
          <a:bodyPr/>
          <a:lstStyle/>
          <a:p>
            <a:endParaRPr lang="en-US"/>
          </a:p>
        </p:txBody>
      </p:sp>
      <p:pic>
        <p:nvPicPr>
          <p:cNvPr id="7" name="图片 6">
            <a:extLst>
              <a:ext uri="{FF2B5EF4-FFF2-40B4-BE49-F238E27FC236}">
                <a16:creationId xmlns:a16="http://schemas.microsoft.com/office/drawing/2014/main" id="{E5BF6269-BA3D-41C0-AD10-DBAE6C3C5803}"/>
              </a:ext>
            </a:extLst>
          </p:cNvPr>
          <p:cNvPicPr>
            <a:picLocks noChangeAspect="1"/>
          </p:cNvPicPr>
          <p:nvPr/>
        </p:nvPicPr>
        <p:blipFill>
          <a:blip r:embed="rId2"/>
          <a:stretch>
            <a:fillRect/>
          </a:stretch>
        </p:blipFill>
        <p:spPr>
          <a:xfrm>
            <a:off x="545254" y="1480032"/>
            <a:ext cx="11101493" cy="5064036"/>
          </a:xfrm>
          <a:prstGeom prst="rect">
            <a:avLst/>
          </a:prstGeom>
        </p:spPr>
      </p:pic>
      <mc:AlternateContent xmlns:mc="http://schemas.openxmlformats.org/markup-compatibility/2006">
        <mc:Choice xmlns:pslz="http://schemas.microsoft.com/office/powerpoint/2016/slidezoom" Requires="pslz">
          <p:graphicFrame>
            <p:nvGraphicFramePr>
              <p:cNvPr id="9" name="幻灯片缩放定位 8">
                <a:extLst>
                  <a:ext uri="{FF2B5EF4-FFF2-40B4-BE49-F238E27FC236}">
                    <a16:creationId xmlns:a16="http://schemas.microsoft.com/office/drawing/2014/main" id="{379C3484-477C-46A0-9141-C05EFE788DA8}"/>
                  </a:ext>
                </a:extLst>
              </p:cNvPr>
              <p:cNvGraphicFramePr>
                <a:graphicFrameLocks noChangeAspect="1"/>
              </p:cNvGraphicFramePr>
              <p:nvPr>
                <p:extLst>
                  <p:ext uri="{D42A27DB-BD31-4B8C-83A1-F6EECF244321}">
                    <p14:modId xmlns:p14="http://schemas.microsoft.com/office/powerpoint/2010/main" val="1383721891"/>
                  </p:ext>
                </p:extLst>
              </p:nvPr>
            </p:nvGraphicFramePr>
            <p:xfrm>
              <a:off x="5381413" y="159793"/>
              <a:ext cx="812800" cy="457200"/>
            </p:xfrm>
            <a:graphic>
              <a:graphicData uri="http://schemas.microsoft.com/office/powerpoint/2016/slidezoom">
                <pslz:sldZm>
                  <pslz:sldZmObj sldId="282" cId="2310343919">
                    <pslz:zmPr id="{18615603-6DA5-42BB-91F8-BB651EF6E417}" transitionDur="1000">
                      <p166:blipFill xmlns:p166="http://schemas.microsoft.com/office/powerpoint/2016/6/main">
                        <a:blip r:embed="rId3"/>
                        <a:stretch>
                          <a:fillRect/>
                        </a:stretch>
                      </p166:blipFill>
                      <p166:spPr xmlns:p166="http://schemas.microsoft.com/office/powerpoint/2016/6/main">
                        <a:xfrm>
                          <a:off x="0" y="0"/>
                          <a:ext cx="812800" cy="457200"/>
                        </a:xfrm>
                        <a:prstGeom prst="rect">
                          <a:avLst/>
                        </a:prstGeom>
                        <a:ln w="3175">
                          <a:solidFill>
                            <a:prstClr val="ltGray"/>
                          </a:solidFill>
                        </a:ln>
                      </p166:spPr>
                    </pslz:zmPr>
                  </pslz:sldZmObj>
                </pslz:sldZm>
              </a:graphicData>
            </a:graphic>
          </p:graphicFrame>
        </mc:Choice>
        <mc:Fallback>
          <p:pic>
            <p:nvPicPr>
              <p:cNvPr id="9" name="幻灯片缩放定位 8">
                <a:extLst>
                  <a:ext uri="{FF2B5EF4-FFF2-40B4-BE49-F238E27FC236}">
                    <a16:creationId xmlns:a16="http://schemas.microsoft.com/office/drawing/2014/main" id="{379C3484-477C-46A0-9141-C05EFE788DA8}"/>
                  </a:ext>
                </a:extLst>
              </p:cNvPr>
              <p:cNvPicPr>
                <a:picLocks noGrp="1" noRot="1" noChangeAspect="1" noMove="1" noResize="1" noEditPoints="1" noAdjustHandles="1" noChangeArrowheads="1" noChangeShapeType="1"/>
              </p:cNvPicPr>
              <p:nvPr/>
            </p:nvPicPr>
            <p:blipFill>
              <a:blip r:embed="rId3"/>
              <a:stretch>
                <a:fillRect/>
              </a:stretch>
            </p:blipFill>
            <p:spPr>
              <a:xfrm>
                <a:off x="5381413" y="159793"/>
                <a:ext cx="812800" cy="4572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幻灯片缩放定位 10">
                <a:extLst>
                  <a:ext uri="{FF2B5EF4-FFF2-40B4-BE49-F238E27FC236}">
                    <a16:creationId xmlns:a16="http://schemas.microsoft.com/office/drawing/2014/main" id="{F2ECEF63-5546-CFAF-A941-E484A08D6DE4}"/>
                  </a:ext>
                </a:extLst>
              </p:cNvPr>
              <p:cNvGraphicFramePr>
                <a:graphicFrameLocks noChangeAspect="1"/>
              </p:cNvGraphicFramePr>
              <p:nvPr>
                <p:extLst>
                  <p:ext uri="{D42A27DB-BD31-4B8C-83A1-F6EECF244321}">
                    <p14:modId xmlns:p14="http://schemas.microsoft.com/office/powerpoint/2010/main" val="3220068009"/>
                  </p:ext>
                </p:extLst>
              </p:nvPr>
            </p:nvGraphicFramePr>
            <p:xfrm>
              <a:off x="7249243" y="159793"/>
              <a:ext cx="812800" cy="457200"/>
            </p:xfrm>
            <a:graphic>
              <a:graphicData uri="http://schemas.microsoft.com/office/powerpoint/2016/slidezoom">
                <pslz:sldZm>
                  <pslz:sldZmObj sldId="284" cId="779795388">
                    <pslz:zmPr id="{8C2BBB96-43A0-4B36-8C45-F6A7547409F4}" transitionDur="1000">
                      <p166:blipFill xmlns:p166="http://schemas.microsoft.com/office/powerpoint/2016/6/main">
                        <a:blip r:embed="rId4"/>
                        <a:stretch>
                          <a:fillRect/>
                        </a:stretch>
                      </p166:blipFill>
                      <p166:spPr xmlns:p166="http://schemas.microsoft.com/office/powerpoint/2016/6/main">
                        <a:xfrm>
                          <a:off x="0" y="0"/>
                          <a:ext cx="812800" cy="457200"/>
                        </a:xfrm>
                        <a:prstGeom prst="rect">
                          <a:avLst/>
                        </a:prstGeom>
                        <a:ln w="3175">
                          <a:solidFill>
                            <a:prstClr val="ltGray"/>
                          </a:solidFill>
                        </a:ln>
                      </p166:spPr>
                    </pslz:zmPr>
                  </pslz:sldZmObj>
                </pslz:sldZm>
              </a:graphicData>
            </a:graphic>
          </p:graphicFrame>
        </mc:Choice>
        <mc:Fallback>
          <p:pic>
            <p:nvPicPr>
              <p:cNvPr id="11" name="幻灯片缩放定位 10">
                <a:extLst>
                  <a:ext uri="{FF2B5EF4-FFF2-40B4-BE49-F238E27FC236}">
                    <a16:creationId xmlns:a16="http://schemas.microsoft.com/office/drawing/2014/main" id="{F2ECEF63-5546-CFAF-A941-E484A08D6DE4}"/>
                  </a:ext>
                </a:extLst>
              </p:cNvPr>
              <p:cNvPicPr>
                <a:picLocks noGrp="1" noRot="1" noChangeAspect="1" noMove="1" noResize="1" noEditPoints="1" noAdjustHandles="1" noChangeArrowheads="1" noChangeShapeType="1"/>
              </p:cNvPicPr>
              <p:nvPr/>
            </p:nvPicPr>
            <p:blipFill>
              <a:blip r:embed="rId4"/>
              <a:stretch>
                <a:fillRect/>
              </a:stretch>
            </p:blipFill>
            <p:spPr>
              <a:xfrm>
                <a:off x="7249243" y="159793"/>
                <a:ext cx="812800" cy="4572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 name="幻灯片缩放定位 12">
                <a:extLst>
                  <a:ext uri="{FF2B5EF4-FFF2-40B4-BE49-F238E27FC236}">
                    <a16:creationId xmlns:a16="http://schemas.microsoft.com/office/drawing/2014/main" id="{1C13E0B1-E701-1B2C-BEB3-C3C77F137F30}"/>
                  </a:ext>
                </a:extLst>
              </p:cNvPr>
              <p:cNvGraphicFramePr>
                <a:graphicFrameLocks noChangeAspect="1"/>
              </p:cNvGraphicFramePr>
              <p:nvPr>
                <p:extLst>
                  <p:ext uri="{D42A27DB-BD31-4B8C-83A1-F6EECF244321}">
                    <p14:modId xmlns:p14="http://schemas.microsoft.com/office/powerpoint/2010/main" val="523758976"/>
                  </p:ext>
                </p:extLst>
              </p:nvPr>
            </p:nvGraphicFramePr>
            <p:xfrm>
              <a:off x="9117073" y="159793"/>
              <a:ext cx="812800" cy="457200"/>
            </p:xfrm>
            <a:graphic>
              <a:graphicData uri="http://schemas.microsoft.com/office/powerpoint/2016/slidezoom">
                <pslz:sldZm>
                  <pslz:sldZmObj sldId="283" cId="213123445">
                    <pslz:zmPr id="{F145D6D2-253A-4DEA-8CA5-5D5B3901008B}" returnToParent="0" transitionDur="1000">
                      <p166:blipFill xmlns:p166="http://schemas.microsoft.com/office/powerpoint/2016/6/main">
                        <a:blip r:embed="rId5"/>
                        <a:stretch>
                          <a:fillRect/>
                        </a:stretch>
                      </p166:blipFill>
                      <p166:spPr xmlns:p166="http://schemas.microsoft.com/office/powerpoint/2016/6/main">
                        <a:xfrm>
                          <a:off x="0" y="0"/>
                          <a:ext cx="812800" cy="457200"/>
                        </a:xfrm>
                        <a:prstGeom prst="rect">
                          <a:avLst/>
                        </a:prstGeom>
                        <a:ln w="3175">
                          <a:solidFill>
                            <a:prstClr val="ltGray"/>
                          </a:solidFill>
                        </a:ln>
                      </p166:spPr>
                    </pslz:zmPr>
                  </pslz:sldZmObj>
                </pslz:sldZm>
              </a:graphicData>
            </a:graphic>
          </p:graphicFrame>
        </mc:Choice>
        <mc:Fallback>
          <p:pic>
            <p:nvPicPr>
              <p:cNvPr id="13" name="幻灯片缩放定位 12">
                <a:extLst>
                  <a:ext uri="{FF2B5EF4-FFF2-40B4-BE49-F238E27FC236}">
                    <a16:creationId xmlns:a16="http://schemas.microsoft.com/office/drawing/2014/main" id="{1C13E0B1-E701-1B2C-BEB3-C3C77F137F30}"/>
                  </a:ext>
                </a:extLst>
              </p:cNvPr>
              <p:cNvPicPr>
                <a:picLocks noGrp="1" noRot="1" noChangeAspect="1" noMove="1" noResize="1" noEditPoints="1" noAdjustHandles="1" noChangeArrowheads="1" noChangeShapeType="1"/>
              </p:cNvPicPr>
              <p:nvPr/>
            </p:nvPicPr>
            <p:blipFill>
              <a:blip r:embed="rId5"/>
              <a:stretch>
                <a:fillRect/>
              </a:stretch>
            </p:blipFill>
            <p:spPr>
              <a:xfrm>
                <a:off x="9117073" y="159793"/>
                <a:ext cx="812800" cy="457200"/>
              </a:xfrm>
              <a:prstGeom prst="rect">
                <a:avLst/>
              </a:prstGeom>
              <a:ln w="3175">
                <a:solidFill>
                  <a:prstClr val="ltGray"/>
                </a:solidFill>
              </a:ln>
            </p:spPr>
          </p:pic>
        </mc:Fallback>
      </mc:AlternateContent>
    </p:spTree>
    <p:extLst>
      <p:ext uri="{BB962C8B-B14F-4D97-AF65-F5344CB8AC3E}">
        <p14:creationId xmlns:p14="http://schemas.microsoft.com/office/powerpoint/2010/main" val="214355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925897-2DBE-BA80-21D6-DF867FA9A0D0}"/>
              </a:ext>
            </a:extLst>
          </p:cNvPr>
          <p:cNvSpPr>
            <a:spLocks noGrp="1"/>
          </p:cNvSpPr>
          <p:nvPr>
            <p:ph type="title"/>
          </p:nvPr>
        </p:nvSpPr>
        <p:spPr/>
        <p:txBody>
          <a:bodyPr/>
          <a:lstStyle/>
          <a:p>
            <a:endParaRPr lang="en-US"/>
          </a:p>
        </p:txBody>
      </p:sp>
      <p:sp>
        <p:nvSpPr>
          <p:cNvPr id="3" name="灯片编号占位符 2">
            <a:extLst>
              <a:ext uri="{FF2B5EF4-FFF2-40B4-BE49-F238E27FC236}">
                <a16:creationId xmlns:a16="http://schemas.microsoft.com/office/drawing/2014/main" id="{5FC34030-11A9-A837-EAEE-C3DA62E0331F}"/>
              </a:ext>
            </a:extLst>
          </p:cNvPr>
          <p:cNvSpPr>
            <a:spLocks noGrp="1"/>
          </p:cNvSpPr>
          <p:nvPr>
            <p:ph type="sldNum" sz="quarter" idx="12"/>
          </p:nvPr>
        </p:nvSpPr>
        <p:spPr/>
        <p:txBody>
          <a:bodyPr/>
          <a:lstStyle/>
          <a:p>
            <a:fld id="{98B0F0B7-E762-4A03-B0AC-E04CD21DF503}" type="slidenum">
              <a:rPr lang="zh-CN" altLang="en-US" smtClean="0"/>
              <a:pPr/>
              <a:t>23</a:t>
            </a:fld>
            <a:endParaRPr lang="zh-CN" altLang="en-US" dirty="0"/>
          </a:p>
        </p:txBody>
      </p:sp>
      <p:sp>
        <p:nvSpPr>
          <p:cNvPr id="4" name="内容占位符 3">
            <a:extLst>
              <a:ext uri="{FF2B5EF4-FFF2-40B4-BE49-F238E27FC236}">
                <a16:creationId xmlns:a16="http://schemas.microsoft.com/office/drawing/2014/main" id="{3BB09678-65EB-4840-D480-D8A530C82442}"/>
              </a:ext>
            </a:extLst>
          </p:cNvPr>
          <p:cNvSpPr>
            <a:spLocks noGrp="1"/>
          </p:cNvSpPr>
          <p:nvPr>
            <p:ph sz="quarter" idx="13"/>
          </p:nvPr>
        </p:nvSpPr>
        <p:spPr/>
        <p:txBody>
          <a:bodyPr/>
          <a:lstStyle/>
          <a:p>
            <a:r>
              <a:rPr lang="en-US" b="0" i="0" dirty="0">
                <a:solidFill>
                  <a:srgbClr val="222222"/>
                </a:solidFill>
                <a:effectLst/>
              </a:rPr>
              <a:t>"Wilds: A benchmark of in-the-wild distribution shifts.“ ICML 2021</a:t>
            </a:r>
            <a:endParaRPr lang="en-US" dirty="0"/>
          </a:p>
        </p:txBody>
      </p:sp>
      <p:sp>
        <p:nvSpPr>
          <p:cNvPr id="5" name="内容占位符 4">
            <a:extLst>
              <a:ext uri="{FF2B5EF4-FFF2-40B4-BE49-F238E27FC236}">
                <a16:creationId xmlns:a16="http://schemas.microsoft.com/office/drawing/2014/main" id="{8EFD7753-BEB7-4B99-FF3D-844A5BF4B1EA}"/>
              </a:ext>
            </a:extLst>
          </p:cNvPr>
          <p:cNvSpPr>
            <a:spLocks noGrp="1"/>
          </p:cNvSpPr>
          <p:nvPr>
            <p:ph sz="quarter" idx="11"/>
          </p:nvPr>
        </p:nvSpPr>
        <p:spPr/>
        <p:txBody>
          <a:bodyPr/>
          <a:lstStyle/>
          <a:p>
            <a:endParaRPr lang="en-US"/>
          </a:p>
        </p:txBody>
      </p:sp>
      <p:pic>
        <p:nvPicPr>
          <p:cNvPr id="7" name="图片 6">
            <a:extLst>
              <a:ext uri="{FF2B5EF4-FFF2-40B4-BE49-F238E27FC236}">
                <a16:creationId xmlns:a16="http://schemas.microsoft.com/office/drawing/2014/main" id="{5B424E6D-C7F4-5518-A426-3CDDFC5FA2DF}"/>
              </a:ext>
            </a:extLst>
          </p:cNvPr>
          <p:cNvPicPr>
            <a:picLocks noChangeAspect="1"/>
          </p:cNvPicPr>
          <p:nvPr/>
        </p:nvPicPr>
        <p:blipFill>
          <a:blip r:embed="rId2"/>
          <a:stretch>
            <a:fillRect/>
          </a:stretch>
        </p:blipFill>
        <p:spPr>
          <a:xfrm>
            <a:off x="1847349" y="0"/>
            <a:ext cx="8109452" cy="6544973"/>
          </a:xfrm>
          <a:prstGeom prst="rect">
            <a:avLst/>
          </a:prstGeom>
        </p:spPr>
      </p:pic>
    </p:spTree>
    <p:extLst>
      <p:ext uri="{BB962C8B-B14F-4D97-AF65-F5344CB8AC3E}">
        <p14:creationId xmlns:p14="http://schemas.microsoft.com/office/powerpoint/2010/main" val="2310343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FD0BA-556B-D138-DC15-B3FF1B2D37F1}"/>
              </a:ext>
            </a:extLst>
          </p:cNvPr>
          <p:cNvSpPr>
            <a:spLocks noGrp="1"/>
          </p:cNvSpPr>
          <p:nvPr>
            <p:ph type="title"/>
          </p:nvPr>
        </p:nvSpPr>
        <p:spPr/>
        <p:txBody>
          <a:bodyPr/>
          <a:lstStyle/>
          <a:p>
            <a:endParaRPr lang="en-US"/>
          </a:p>
        </p:txBody>
      </p:sp>
      <p:sp>
        <p:nvSpPr>
          <p:cNvPr id="3" name="灯片编号占位符 2">
            <a:extLst>
              <a:ext uri="{FF2B5EF4-FFF2-40B4-BE49-F238E27FC236}">
                <a16:creationId xmlns:a16="http://schemas.microsoft.com/office/drawing/2014/main" id="{8C3E8C39-B4E0-2E57-270A-30CC10DF234D}"/>
              </a:ext>
            </a:extLst>
          </p:cNvPr>
          <p:cNvSpPr>
            <a:spLocks noGrp="1"/>
          </p:cNvSpPr>
          <p:nvPr>
            <p:ph type="sldNum" sz="quarter" idx="12"/>
          </p:nvPr>
        </p:nvSpPr>
        <p:spPr/>
        <p:txBody>
          <a:bodyPr/>
          <a:lstStyle/>
          <a:p>
            <a:fld id="{98B0F0B7-E762-4A03-B0AC-E04CD21DF503}" type="slidenum">
              <a:rPr lang="zh-CN" altLang="en-US" smtClean="0"/>
              <a:pPr/>
              <a:t>24</a:t>
            </a:fld>
            <a:endParaRPr lang="zh-CN" altLang="en-US" dirty="0"/>
          </a:p>
        </p:txBody>
      </p:sp>
      <p:sp>
        <p:nvSpPr>
          <p:cNvPr id="4" name="内容占位符 3">
            <a:extLst>
              <a:ext uri="{FF2B5EF4-FFF2-40B4-BE49-F238E27FC236}">
                <a16:creationId xmlns:a16="http://schemas.microsoft.com/office/drawing/2014/main" id="{07F77B65-339C-7844-AE2E-E56EFEBA131F}"/>
              </a:ext>
            </a:extLst>
          </p:cNvPr>
          <p:cNvSpPr>
            <a:spLocks noGrp="1"/>
          </p:cNvSpPr>
          <p:nvPr>
            <p:ph sz="quarter" idx="13"/>
          </p:nvPr>
        </p:nvSpPr>
        <p:spPr>
          <a:xfrm>
            <a:off x="0" y="6544068"/>
            <a:ext cx="11447463" cy="313932"/>
          </a:xfrm>
        </p:spPr>
        <p:txBody>
          <a:bodyPr/>
          <a:lstStyle/>
          <a:p>
            <a:r>
              <a:rPr lang="en-US" b="0" i="0" dirty="0">
                <a:solidFill>
                  <a:srgbClr val="222222"/>
                </a:solidFill>
                <a:effectLst/>
              </a:rPr>
              <a:t>"Wilds: A benchmark of in-the-wild distribution shifts.“ ICML 2021</a:t>
            </a:r>
            <a:endParaRPr lang="en-US" dirty="0"/>
          </a:p>
        </p:txBody>
      </p:sp>
      <p:sp>
        <p:nvSpPr>
          <p:cNvPr id="5" name="内容占位符 4">
            <a:extLst>
              <a:ext uri="{FF2B5EF4-FFF2-40B4-BE49-F238E27FC236}">
                <a16:creationId xmlns:a16="http://schemas.microsoft.com/office/drawing/2014/main" id="{DCBCABEB-71D9-F44D-415E-1AE524BBDC58}"/>
              </a:ext>
            </a:extLst>
          </p:cNvPr>
          <p:cNvSpPr>
            <a:spLocks noGrp="1"/>
          </p:cNvSpPr>
          <p:nvPr>
            <p:ph sz="quarter" idx="11"/>
          </p:nvPr>
        </p:nvSpPr>
        <p:spPr/>
        <p:txBody>
          <a:bodyPr/>
          <a:lstStyle/>
          <a:p>
            <a:endParaRPr lang="en-US"/>
          </a:p>
        </p:txBody>
      </p:sp>
      <p:pic>
        <p:nvPicPr>
          <p:cNvPr id="7" name="图片 6">
            <a:extLst>
              <a:ext uri="{FF2B5EF4-FFF2-40B4-BE49-F238E27FC236}">
                <a16:creationId xmlns:a16="http://schemas.microsoft.com/office/drawing/2014/main" id="{D7EBFDC3-9C14-52E5-D303-01679B1FC715}"/>
              </a:ext>
            </a:extLst>
          </p:cNvPr>
          <p:cNvPicPr>
            <a:picLocks noChangeAspect="1"/>
          </p:cNvPicPr>
          <p:nvPr/>
        </p:nvPicPr>
        <p:blipFill>
          <a:blip r:embed="rId2"/>
          <a:stretch>
            <a:fillRect/>
          </a:stretch>
        </p:blipFill>
        <p:spPr>
          <a:xfrm>
            <a:off x="0" y="423417"/>
            <a:ext cx="12192000" cy="6011165"/>
          </a:xfrm>
          <a:prstGeom prst="rect">
            <a:avLst/>
          </a:prstGeom>
        </p:spPr>
      </p:pic>
    </p:spTree>
    <p:extLst>
      <p:ext uri="{BB962C8B-B14F-4D97-AF65-F5344CB8AC3E}">
        <p14:creationId xmlns:p14="http://schemas.microsoft.com/office/powerpoint/2010/main" val="779795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C191E-7033-6E59-A631-591888B1CEAC}"/>
              </a:ext>
            </a:extLst>
          </p:cNvPr>
          <p:cNvSpPr>
            <a:spLocks noGrp="1"/>
          </p:cNvSpPr>
          <p:nvPr>
            <p:ph type="title"/>
          </p:nvPr>
        </p:nvSpPr>
        <p:spPr/>
        <p:txBody>
          <a:bodyPr/>
          <a:lstStyle/>
          <a:p>
            <a:endParaRPr lang="en-US"/>
          </a:p>
        </p:txBody>
      </p:sp>
      <p:sp>
        <p:nvSpPr>
          <p:cNvPr id="3" name="灯片编号占位符 2">
            <a:extLst>
              <a:ext uri="{FF2B5EF4-FFF2-40B4-BE49-F238E27FC236}">
                <a16:creationId xmlns:a16="http://schemas.microsoft.com/office/drawing/2014/main" id="{42273E3B-7850-4A27-CAB4-770EAB67409A}"/>
              </a:ext>
            </a:extLst>
          </p:cNvPr>
          <p:cNvSpPr>
            <a:spLocks noGrp="1"/>
          </p:cNvSpPr>
          <p:nvPr>
            <p:ph type="sldNum" sz="quarter" idx="12"/>
          </p:nvPr>
        </p:nvSpPr>
        <p:spPr/>
        <p:txBody>
          <a:bodyPr/>
          <a:lstStyle/>
          <a:p>
            <a:fld id="{98B0F0B7-E762-4A03-B0AC-E04CD21DF503}" type="slidenum">
              <a:rPr lang="zh-CN" altLang="en-US" smtClean="0"/>
              <a:pPr/>
              <a:t>25</a:t>
            </a:fld>
            <a:endParaRPr lang="zh-CN" altLang="en-US" dirty="0"/>
          </a:p>
        </p:txBody>
      </p:sp>
      <p:sp>
        <p:nvSpPr>
          <p:cNvPr id="4" name="内容占位符 3">
            <a:extLst>
              <a:ext uri="{FF2B5EF4-FFF2-40B4-BE49-F238E27FC236}">
                <a16:creationId xmlns:a16="http://schemas.microsoft.com/office/drawing/2014/main" id="{9F919713-9F3F-B23B-9B9B-E892084C2F82}"/>
              </a:ext>
            </a:extLst>
          </p:cNvPr>
          <p:cNvSpPr>
            <a:spLocks noGrp="1"/>
          </p:cNvSpPr>
          <p:nvPr>
            <p:ph sz="quarter" idx="13"/>
          </p:nvPr>
        </p:nvSpPr>
        <p:spPr>
          <a:xfrm>
            <a:off x="0" y="6544068"/>
            <a:ext cx="11447463" cy="313932"/>
          </a:xfrm>
        </p:spPr>
        <p:txBody>
          <a:bodyPr/>
          <a:lstStyle/>
          <a:p>
            <a:r>
              <a:rPr lang="en-US" b="0" i="0" dirty="0">
                <a:solidFill>
                  <a:srgbClr val="222222"/>
                </a:solidFill>
                <a:effectLst/>
              </a:rPr>
              <a:t>"Wilds: A benchmark of in-the-wild distribution shifts.“ ICML 2021</a:t>
            </a:r>
            <a:endParaRPr lang="en-US" dirty="0"/>
          </a:p>
        </p:txBody>
      </p:sp>
      <p:sp>
        <p:nvSpPr>
          <p:cNvPr id="5" name="内容占位符 4">
            <a:extLst>
              <a:ext uri="{FF2B5EF4-FFF2-40B4-BE49-F238E27FC236}">
                <a16:creationId xmlns:a16="http://schemas.microsoft.com/office/drawing/2014/main" id="{234F47D8-2703-048A-FA69-BDE45678EC23}"/>
              </a:ext>
            </a:extLst>
          </p:cNvPr>
          <p:cNvSpPr>
            <a:spLocks noGrp="1"/>
          </p:cNvSpPr>
          <p:nvPr>
            <p:ph sz="quarter" idx="11"/>
          </p:nvPr>
        </p:nvSpPr>
        <p:spPr/>
        <p:txBody>
          <a:bodyPr/>
          <a:lstStyle/>
          <a:p>
            <a:endParaRPr lang="en-US"/>
          </a:p>
        </p:txBody>
      </p:sp>
      <p:pic>
        <p:nvPicPr>
          <p:cNvPr id="7" name="图片 6">
            <a:extLst>
              <a:ext uri="{FF2B5EF4-FFF2-40B4-BE49-F238E27FC236}">
                <a16:creationId xmlns:a16="http://schemas.microsoft.com/office/drawing/2014/main" id="{A7C01183-8FD1-4A92-CD6B-92521BAC1B04}"/>
              </a:ext>
            </a:extLst>
          </p:cNvPr>
          <p:cNvPicPr>
            <a:picLocks noChangeAspect="1"/>
          </p:cNvPicPr>
          <p:nvPr/>
        </p:nvPicPr>
        <p:blipFill>
          <a:blip r:embed="rId2"/>
          <a:stretch>
            <a:fillRect/>
          </a:stretch>
        </p:blipFill>
        <p:spPr>
          <a:xfrm>
            <a:off x="0" y="103420"/>
            <a:ext cx="12192000" cy="6389455"/>
          </a:xfrm>
          <a:prstGeom prst="rect">
            <a:avLst/>
          </a:prstGeom>
        </p:spPr>
      </p:pic>
    </p:spTree>
    <p:extLst>
      <p:ext uri="{BB962C8B-B14F-4D97-AF65-F5344CB8AC3E}">
        <p14:creationId xmlns:p14="http://schemas.microsoft.com/office/powerpoint/2010/main" val="213123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D04B6701-402C-7DBA-90B5-ACA782175C32}"/>
                  </a:ext>
                </a:extLst>
              </p:cNvPr>
              <p:cNvSpPr>
                <a:spLocks noGrp="1"/>
              </p:cNvSpPr>
              <p:nvPr>
                <p:ph idx="1"/>
              </p:nvPr>
            </p:nvSpPr>
            <p:spPr>
              <a:xfrm>
                <a:off x="271100" y="1041440"/>
                <a:ext cx="11649797" cy="1078614"/>
              </a:xfrm>
            </p:spPr>
            <p:txBody>
              <a:bodyPr/>
              <a:lstStyle/>
              <a:p>
                <a:r>
                  <a:rPr lang="en-US" dirty="0"/>
                  <a:t>Five tasks.</a:t>
                </a:r>
              </a:p>
              <a:p>
                <a:r>
                  <a:rPr lang="en-US" dirty="0"/>
                  <a:t>Score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 1]</m:t>
                    </m:r>
                  </m:oMath>
                </a14:m>
                <a:r>
                  <a:rPr lang="en-US" dirty="0"/>
                  <a:t>, larger values are always preferable.</a:t>
                </a:r>
              </a:p>
            </p:txBody>
          </p:sp>
        </mc:Choice>
        <mc:Fallback>
          <p:sp>
            <p:nvSpPr>
              <p:cNvPr id="2" name="内容占位符 1">
                <a:extLst>
                  <a:ext uri="{FF2B5EF4-FFF2-40B4-BE49-F238E27FC236}">
                    <a16:creationId xmlns:a16="http://schemas.microsoft.com/office/drawing/2014/main" id="{D04B6701-402C-7DBA-90B5-ACA782175C32}"/>
                  </a:ext>
                </a:extLst>
              </p:cNvPr>
              <p:cNvSpPr>
                <a:spLocks noGrp="1" noRot="1" noChangeAspect="1" noMove="1" noResize="1" noEditPoints="1" noAdjustHandles="1" noChangeArrowheads="1" noChangeShapeType="1" noTextEdit="1"/>
              </p:cNvSpPr>
              <p:nvPr>
                <p:ph idx="1"/>
              </p:nvPr>
            </p:nvSpPr>
            <p:spPr>
              <a:xfrm>
                <a:off x="271100" y="1041440"/>
                <a:ext cx="11649797" cy="1078614"/>
              </a:xfrm>
              <a:blipFill>
                <a:blip r:embed="rId2"/>
                <a:stretch>
                  <a:fillRect l="-680" t="-7910"/>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28AAF4A7-E927-502C-00DE-FC7F773A6B88}"/>
              </a:ext>
            </a:extLst>
          </p:cNvPr>
          <p:cNvSpPr>
            <a:spLocks noGrp="1"/>
          </p:cNvSpPr>
          <p:nvPr>
            <p:ph type="sldNum" sz="quarter" idx="12"/>
          </p:nvPr>
        </p:nvSpPr>
        <p:spPr/>
        <p:txBody>
          <a:bodyPr/>
          <a:lstStyle/>
          <a:p>
            <a:fld id="{98B0F0B7-E762-4A03-B0AC-E04CD21DF503}" type="slidenum">
              <a:rPr lang="zh-CN" altLang="en-US" smtClean="0"/>
              <a:pPr/>
              <a:t>26</a:t>
            </a:fld>
            <a:endParaRPr lang="zh-CN" altLang="en-US" dirty="0"/>
          </a:p>
        </p:txBody>
      </p:sp>
      <p:sp>
        <p:nvSpPr>
          <p:cNvPr id="4" name="标题 3">
            <a:extLst>
              <a:ext uri="{FF2B5EF4-FFF2-40B4-BE49-F238E27FC236}">
                <a16:creationId xmlns:a16="http://schemas.microsoft.com/office/drawing/2014/main" id="{B0768F95-AB8C-0B4C-F97B-59228EAAED38}"/>
              </a:ext>
            </a:extLst>
          </p:cNvPr>
          <p:cNvSpPr>
            <a:spLocks noGrp="1"/>
          </p:cNvSpPr>
          <p:nvPr>
            <p:ph type="title"/>
          </p:nvPr>
        </p:nvSpPr>
        <p:spPr/>
        <p:txBody>
          <a:bodyPr/>
          <a:lstStyle/>
          <a:p>
            <a:r>
              <a:rPr lang="en-US" altLang="zh-CN" dirty="0"/>
              <a:t>Evaluation metrics</a:t>
            </a:r>
            <a:endParaRPr lang="en-US" dirty="0"/>
          </a:p>
        </p:txBody>
      </p:sp>
      <p:sp>
        <p:nvSpPr>
          <p:cNvPr id="5" name="内容占位符 4">
            <a:extLst>
              <a:ext uri="{FF2B5EF4-FFF2-40B4-BE49-F238E27FC236}">
                <a16:creationId xmlns:a16="http://schemas.microsoft.com/office/drawing/2014/main" id="{3FB039DE-7037-12E4-56F0-1A9BE4DF203A}"/>
              </a:ext>
            </a:extLst>
          </p:cNvPr>
          <p:cNvSpPr>
            <a:spLocks noGrp="1"/>
          </p:cNvSpPr>
          <p:nvPr>
            <p:ph sz="quarter" idx="13"/>
          </p:nvPr>
        </p:nvSpPr>
        <p:spPr/>
        <p:txBody>
          <a:bodyPr/>
          <a:lstStyle/>
          <a:p>
            <a:endParaRPr lang="en-US" dirty="0"/>
          </a:p>
        </p:txBody>
      </p:sp>
      <p:pic>
        <p:nvPicPr>
          <p:cNvPr id="7" name="图片 6">
            <a:extLst>
              <a:ext uri="{FF2B5EF4-FFF2-40B4-BE49-F238E27FC236}">
                <a16:creationId xmlns:a16="http://schemas.microsoft.com/office/drawing/2014/main" id="{E8B47C65-0718-8017-08E9-C2CD0721E4AB}"/>
              </a:ext>
            </a:extLst>
          </p:cNvPr>
          <p:cNvPicPr>
            <a:picLocks noChangeAspect="1"/>
          </p:cNvPicPr>
          <p:nvPr/>
        </p:nvPicPr>
        <p:blipFill>
          <a:blip r:embed="rId3"/>
          <a:stretch>
            <a:fillRect/>
          </a:stretch>
        </p:blipFill>
        <p:spPr>
          <a:xfrm>
            <a:off x="3317290" y="2068861"/>
            <a:ext cx="5557415" cy="698877"/>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C32015A1-D494-4A00-98D6-6DCFE7C6C9E5}"/>
                  </a:ext>
                </a:extLst>
              </p:cNvPr>
              <p:cNvSpPr txBox="1"/>
              <p:nvPr/>
            </p:nvSpPr>
            <p:spPr>
              <a:xfrm>
                <a:off x="3022600" y="2903143"/>
                <a:ext cx="6112932"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Performance </a:t>
                </a:r>
                <a14:m>
                  <m:oMath xmlns:m="http://schemas.openxmlformats.org/officeDocument/2006/math">
                    <m:r>
                      <a:rPr lang="en-US" sz="2400" b="0" i="1" smtClean="0">
                        <a:latin typeface="Cambria Math" panose="02040503050406030204" pitchFamily="18" charset="0"/>
                      </a:rPr>
                      <m:t>𝑝</m:t>
                    </m:r>
                  </m:oMath>
                </a14:m>
                <a:r>
                  <a:rPr lang="en-US" sz="2400" dirty="0">
                    <a:latin typeface="Times New Roman" panose="02020603050405020304" pitchFamily="18" charset="0"/>
                    <a:cs typeface="Times New Roman" panose="02020603050405020304" pitchFamily="18" charset="0"/>
                  </a:rPr>
                  <a:t> of a model </a:t>
                </a:r>
                <a14:m>
                  <m:oMath xmlns:m="http://schemas.openxmlformats.org/officeDocument/2006/math">
                    <m:r>
                      <a:rPr lang="en-US" sz="2400" b="0" i="1" smtClean="0">
                        <a:latin typeface="Cambria Math" panose="02040503050406030204" pitchFamily="18" charset="0"/>
                      </a:rPr>
                      <m:t>𝑚</m:t>
                    </m:r>
                  </m:oMath>
                </a14:m>
                <a:r>
                  <a:rPr lang="en-US" sz="2400" dirty="0">
                    <a:latin typeface="Times New Roman" panose="02020603050405020304" pitchFamily="18" charset="0"/>
                    <a:cs typeface="Times New Roman" panose="02020603050405020304" pitchFamily="18" charset="0"/>
                  </a:rPr>
                  <a:t> on dataset </a:t>
                </a:r>
                <a14:m>
                  <m:oMath xmlns:m="http://schemas.openxmlformats.org/officeDocument/2006/math">
                    <m:r>
                      <a:rPr lang="en-US" sz="2400" i="1" smtClean="0">
                        <a:latin typeface="Cambria Math" panose="02040503050406030204" pitchFamily="18" charset="0"/>
                        <a:ea typeface="Cambria Math" panose="02040503050406030204" pitchFamily="18" charset="0"/>
                      </a:rPr>
                      <m:t>𝒟</m:t>
                    </m:r>
                  </m:oMath>
                </a14:m>
                <a:r>
                  <a:rPr lang="en-US" sz="2400" dirty="0">
                    <a:latin typeface="Times New Roman" panose="02020603050405020304" pitchFamily="18" charset="0"/>
                    <a:cs typeface="Times New Roman" panose="02020603050405020304" pitchFamily="18" charset="0"/>
                  </a:rPr>
                  <a:t>.</a:t>
                </a:r>
              </a:p>
            </p:txBody>
          </p:sp>
        </mc:Choice>
        <mc:Fallback>
          <p:sp>
            <p:nvSpPr>
              <p:cNvPr id="9" name="文本框 8">
                <a:extLst>
                  <a:ext uri="{FF2B5EF4-FFF2-40B4-BE49-F238E27FC236}">
                    <a16:creationId xmlns:a16="http://schemas.microsoft.com/office/drawing/2014/main" id="{C32015A1-D494-4A00-98D6-6DCFE7C6C9E5}"/>
                  </a:ext>
                </a:extLst>
              </p:cNvPr>
              <p:cNvSpPr txBox="1">
                <a:spLocks noRot="1" noChangeAspect="1" noMove="1" noResize="1" noEditPoints="1" noAdjustHandles="1" noChangeArrowheads="1" noChangeShapeType="1" noTextEdit="1"/>
              </p:cNvSpPr>
              <p:nvPr/>
            </p:nvSpPr>
            <p:spPr>
              <a:xfrm>
                <a:off x="3022600" y="2903143"/>
                <a:ext cx="6112932" cy="461665"/>
              </a:xfrm>
              <a:prstGeom prst="rect">
                <a:avLst/>
              </a:prstGeom>
              <a:blipFill>
                <a:blip r:embed="rId4"/>
                <a:stretch>
                  <a:fillRect l="-1595" t="-10526" b="-28947"/>
                </a:stretch>
              </a:blipFill>
            </p:spPr>
            <p:txBody>
              <a:bodyPr/>
              <a:lstStyle/>
              <a:p>
                <a:r>
                  <a:rPr lang="en-US">
                    <a:noFill/>
                  </a:rPr>
                  <a:t> </a:t>
                </a:r>
              </a:p>
            </p:txBody>
          </p:sp>
        </mc:Fallback>
      </mc:AlternateContent>
      <p:sp>
        <p:nvSpPr>
          <p:cNvPr id="10" name="内容占位符 1">
            <a:extLst>
              <a:ext uri="{FF2B5EF4-FFF2-40B4-BE49-F238E27FC236}">
                <a16:creationId xmlns:a16="http://schemas.microsoft.com/office/drawing/2014/main" id="{6CE1E0E6-3DE8-2079-FA87-D232758B115E}"/>
              </a:ext>
            </a:extLst>
          </p:cNvPr>
          <p:cNvSpPr txBox="1">
            <a:spLocks/>
          </p:cNvSpPr>
          <p:nvPr/>
        </p:nvSpPr>
        <p:spPr>
          <a:xfrm>
            <a:off x="271100" y="3741561"/>
            <a:ext cx="11649797" cy="1078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FF0000"/>
                </a:solidFill>
              </a:rPr>
              <a:t>ID</a:t>
            </a:r>
            <a:r>
              <a:rPr lang="en-US" altLang="zh-CN" dirty="0"/>
              <a:t>: In-distribution performance</a:t>
            </a:r>
          </a:p>
          <a:p>
            <a:r>
              <a:rPr lang="en-US" dirty="0"/>
              <a:t>Top-1 accuracy</a:t>
            </a:r>
          </a:p>
        </p:txBody>
      </p:sp>
      <p:pic>
        <p:nvPicPr>
          <p:cNvPr id="12" name="图片 11">
            <a:extLst>
              <a:ext uri="{FF2B5EF4-FFF2-40B4-BE49-F238E27FC236}">
                <a16:creationId xmlns:a16="http://schemas.microsoft.com/office/drawing/2014/main" id="{44B2DFE6-739B-B304-4FA0-761FAEC0B008}"/>
              </a:ext>
            </a:extLst>
          </p:cNvPr>
          <p:cNvPicPr>
            <a:picLocks noChangeAspect="1"/>
          </p:cNvPicPr>
          <p:nvPr/>
        </p:nvPicPr>
        <p:blipFill>
          <a:blip r:embed="rId5"/>
          <a:stretch>
            <a:fillRect/>
          </a:stretch>
        </p:blipFill>
        <p:spPr>
          <a:xfrm>
            <a:off x="5114502" y="4156337"/>
            <a:ext cx="2471631" cy="733111"/>
          </a:xfrm>
          <a:prstGeom prst="rect">
            <a:avLst/>
          </a:prstGeom>
        </p:spPr>
      </p:pic>
    </p:spTree>
    <p:extLst>
      <p:ext uri="{BB962C8B-B14F-4D97-AF65-F5344CB8AC3E}">
        <p14:creationId xmlns:p14="http://schemas.microsoft.com/office/powerpoint/2010/main" val="3341337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642AF17-4EAA-F8C2-9EC0-E70914235E4C}"/>
              </a:ext>
            </a:extLst>
          </p:cNvPr>
          <p:cNvSpPr>
            <a:spLocks noGrp="1"/>
          </p:cNvSpPr>
          <p:nvPr>
            <p:ph idx="1"/>
          </p:nvPr>
        </p:nvSpPr>
        <p:spPr>
          <a:xfrm>
            <a:off x="6095995" y="1041439"/>
            <a:ext cx="5824901" cy="4771909"/>
          </a:xfrm>
        </p:spPr>
        <p:txBody>
          <a:bodyPr/>
          <a:lstStyle/>
          <a:p>
            <a:r>
              <a:rPr lang="en-US" dirty="0"/>
              <a:t>Understanding: test accuracy drops with synthetic corruptions.</a:t>
            </a:r>
          </a:p>
          <a:p>
            <a:r>
              <a:rPr lang="en-US" dirty="0"/>
              <a:t>Empirical observation: </a:t>
            </a:r>
            <a:r>
              <a:rPr lang="en-US" dirty="0">
                <a:solidFill>
                  <a:srgbClr val="FF0000"/>
                </a:solidFill>
              </a:rPr>
              <a:t>strong correlation </a:t>
            </a:r>
            <a:r>
              <a:rPr lang="en-US" dirty="0"/>
              <a:t>between in-distribution generalization and distribution-shift generalization, </a:t>
            </a:r>
            <a:r>
              <a:rPr lang="en-US" u="sng" dirty="0"/>
              <a:t>accuracy on the line</a:t>
            </a:r>
            <a:r>
              <a:rPr lang="en-US" dirty="0"/>
              <a:t>. (</a:t>
            </a:r>
            <a:r>
              <a:rPr lang="en-US" b="1" dirty="0"/>
              <a:t>Also for other robustness</a:t>
            </a:r>
            <a:r>
              <a:rPr lang="en-US" dirty="0"/>
              <a:t>).</a:t>
            </a:r>
          </a:p>
        </p:txBody>
      </p:sp>
      <p:sp>
        <p:nvSpPr>
          <p:cNvPr id="3" name="灯片编号占位符 2">
            <a:extLst>
              <a:ext uri="{FF2B5EF4-FFF2-40B4-BE49-F238E27FC236}">
                <a16:creationId xmlns:a16="http://schemas.microsoft.com/office/drawing/2014/main" id="{D7655E2D-C93E-4D76-8F8F-FC2C04D431FA}"/>
              </a:ext>
            </a:extLst>
          </p:cNvPr>
          <p:cNvSpPr>
            <a:spLocks noGrp="1"/>
          </p:cNvSpPr>
          <p:nvPr>
            <p:ph type="sldNum" sz="quarter" idx="12"/>
          </p:nvPr>
        </p:nvSpPr>
        <p:spPr/>
        <p:txBody>
          <a:bodyPr/>
          <a:lstStyle/>
          <a:p>
            <a:fld id="{98B0F0B7-E762-4A03-B0AC-E04CD21DF503}" type="slidenum">
              <a:rPr lang="zh-CN" altLang="en-US" smtClean="0"/>
              <a:pPr/>
              <a:t>27</a:t>
            </a:fld>
            <a:endParaRPr lang="zh-CN" altLang="en-US" dirty="0"/>
          </a:p>
        </p:txBody>
      </p:sp>
      <p:sp>
        <p:nvSpPr>
          <p:cNvPr id="4" name="标题 3">
            <a:extLst>
              <a:ext uri="{FF2B5EF4-FFF2-40B4-BE49-F238E27FC236}">
                <a16:creationId xmlns:a16="http://schemas.microsoft.com/office/drawing/2014/main" id="{A7B13F0C-2E10-586E-C56F-6254A803632D}"/>
              </a:ext>
            </a:extLst>
          </p:cNvPr>
          <p:cNvSpPr>
            <a:spLocks noGrp="1"/>
          </p:cNvSpPr>
          <p:nvPr>
            <p:ph type="title"/>
          </p:nvPr>
        </p:nvSpPr>
        <p:spPr/>
        <p:txBody>
          <a:bodyPr/>
          <a:lstStyle/>
          <a:p>
            <a:r>
              <a:rPr lang="en-US" dirty="0"/>
              <a:t>Distribution shift robustness</a:t>
            </a:r>
          </a:p>
        </p:txBody>
      </p:sp>
      <p:sp>
        <p:nvSpPr>
          <p:cNvPr id="5" name="内容占位符 4">
            <a:extLst>
              <a:ext uri="{FF2B5EF4-FFF2-40B4-BE49-F238E27FC236}">
                <a16:creationId xmlns:a16="http://schemas.microsoft.com/office/drawing/2014/main" id="{2A8FD2A9-BFD4-3400-771A-EA473DCF6955}"/>
              </a:ext>
            </a:extLst>
          </p:cNvPr>
          <p:cNvSpPr>
            <a:spLocks noGrp="1"/>
          </p:cNvSpPr>
          <p:nvPr>
            <p:ph sz="quarter" idx="13"/>
          </p:nvPr>
        </p:nvSpPr>
        <p:spPr/>
        <p:txBody>
          <a:bodyPr/>
          <a:lstStyle/>
          <a:p>
            <a:endParaRPr lang="en-US"/>
          </a:p>
        </p:txBody>
      </p:sp>
      <p:sp>
        <p:nvSpPr>
          <p:cNvPr id="9" name="内容占位符 1">
            <a:extLst>
              <a:ext uri="{FF2B5EF4-FFF2-40B4-BE49-F238E27FC236}">
                <a16:creationId xmlns:a16="http://schemas.microsoft.com/office/drawing/2014/main" id="{DBE8BA71-E714-80AB-F781-4E55DF1EAB9A}"/>
              </a:ext>
            </a:extLst>
          </p:cNvPr>
          <p:cNvSpPr txBox="1">
            <a:spLocks/>
          </p:cNvSpPr>
          <p:nvPr/>
        </p:nvSpPr>
        <p:spPr>
          <a:xfrm>
            <a:off x="271101" y="1041439"/>
            <a:ext cx="5824900" cy="4771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Violations towards the iid assumption</a:t>
            </a:r>
          </a:p>
          <a:p>
            <a:pPr lvl="1"/>
            <a:r>
              <a:rPr lang="en-US">
                <a:solidFill>
                  <a:srgbClr val="FF0000"/>
                </a:solidFill>
              </a:rPr>
              <a:t>Synthetic distribution shift</a:t>
            </a:r>
            <a:r>
              <a:rPr lang="en-US"/>
              <a:t>, such as common image corruptions and perturbation.</a:t>
            </a:r>
          </a:p>
          <a:p>
            <a:pPr lvl="1"/>
            <a:r>
              <a:rPr lang="en-US">
                <a:solidFill>
                  <a:srgbClr val="FF0000"/>
                </a:solidFill>
              </a:rPr>
              <a:t>Natural distribution shift</a:t>
            </a:r>
            <a:r>
              <a:rPr lang="en-US"/>
              <a:t>, arising from re-collecting data, changing data collection criteria, or other real-world changes in the deployment environment.</a:t>
            </a:r>
          </a:p>
          <a:p>
            <a:pPr lvl="1"/>
            <a:endParaRPr lang="en-US" dirty="0"/>
          </a:p>
        </p:txBody>
      </p:sp>
      <p:pic>
        <p:nvPicPr>
          <p:cNvPr id="11" name="图片 10">
            <a:extLst>
              <a:ext uri="{FF2B5EF4-FFF2-40B4-BE49-F238E27FC236}">
                <a16:creationId xmlns:a16="http://schemas.microsoft.com/office/drawing/2014/main" id="{E8F3F667-8C9F-0F90-6808-F909DD76038C}"/>
              </a:ext>
            </a:extLst>
          </p:cNvPr>
          <p:cNvPicPr>
            <a:picLocks noChangeAspect="1"/>
          </p:cNvPicPr>
          <p:nvPr/>
        </p:nvPicPr>
        <p:blipFill>
          <a:blip r:embed="rId2"/>
          <a:stretch>
            <a:fillRect/>
          </a:stretch>
        </p:blipFill>
        <p:spPr>
          <a:xfrm>
            <a:off x="0" y="3240530"/>
            <a:ext cx="12192000" cy="3370754"/>
          </a:xfrm>
          <a:prstGeom prst="rect">
            <a:avLst/>
          </a:prstGeom>
        </p:spPr>
      </p:pic>
    </p:spTree>
    <p:extLst>
      <p:ext uri="{BB962C8B-B14F-4D97-AF65-F5344CB8AC3E}">
        <p14:creationId xmlns:p14="http://schemas.microsoft.com/office/powerpoint/2010/main" val="1498642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DF8DA8-2868-62D8-B824-5354FA331331}"/>
              </a:ext>
            </a:extLst>
          </p:cNvPr>
          <p:cNvSpPr>
            <a:spLocks noGrp="1"/>
          </p:cNvSpPr>
          <p:nvPr>
            <p:ph idx="1"/>
          </p:nvPr>
        </p:nvSpPr>
        <p:spPr/>
        <p:txBody>
          <a:bodyPr/>
          <a:lstStyle/>
          <a:p>
            <a:r>
              <a:rPr lang="en-US" dirty="0">
                <a:solidFill>
                  <a:srgbClr val="FF0000"/>
                </a:solidFill>
              </a:rPr>
              <a:t>Strong correlation  </a:t>
            </a:r>
            <a:r>
              <a:rPr lang="en-US" dirty="0"/>
              <a:t>is not always.</a:t>
            </a:r>
          </a:p>
          <a:p>
            <a:pPr lvl="1"/>
            <a:r>
              <a:rPr lang="en-US" dirty="0"/>
              <a:t>Type of distribution-shift.</a:t>
            </a:r>
          </a:p>
          <a:p>
            <a:pPr lvl="1"/>
            <a:r>
              <a:rPr lang="en-US" dirty="0"/>
              <a:t>Magnitude of the distribution-shift.</a:t>
            </a:r>
          </a:p>
          <a:p>
            <a:r>
              <a:rPr lang="en-US" dirty="0"/>
              <a:t>Does robustness to one distribution shift imply robustness others? </a:t>
            </a:r>
            <a:r>
              <a:rPr lang="en-US" b="1" dirty="0"/>
              <a:t>NO</a:t>
            </a:r>
            <a:r>
              <a:rPr lang="en-US" dirty="0"/>
              <a:t>.</a:t>
            </a:r>
          </a:p>
          <a:p>
            <a:endParaRPr lang="en-US" dirty="0"/>
          </a:p>
        </p:txBody>
      </p:sp>
      <p:sp>
        <p:nvSpPr>
          <p:cNvPr id="3" name="灯片编号占位符 2">
            <a:extLst>
              <a:ext uri="{FF2B5EF4-FFF2-40B4-BE49-F238E27FC236}">
                <a16:creationId xmlns:a16="http://schemas.microsoft.com/office/drawing/2014/main" id="{80AC9C07-EF20-B450-0E0A-D757DACEBC45}"/>
              </a:ext>
            </a:extLst>
          </p:cNvPr>
          <p:cNvSpPr>
            <a:spLocks noGrp="1"/>
          </p:cNvSpPr>
          <p:nvPr>
            <p:ph type="sldNum" sz="quarter" idx="12"/>
          </p:nvPr>
        </p:nvSpPr>
        <p:spPr/>
        <p:txBody>
          <a:bodyPr/>
          <a:lstStyle/>
          <a:p>
            <a:fld id="{98B0F0B7-E762-4A03-B0AC-E04CD21DF503}" type="slidenum">
              <a:rPr lang="zh-CN" altLang="en-US" smtClean="0"/>
              <a:pPr/>
              <a:t>28</a:t>
            </a:fld>
            <a:endParaRPr lang="zh-CN" altLang="en-US" dirty="0"/>
          </a:p>
        </p:txBody>
      </p:sp>
      <p:sp>
        <p:nvSpPr>
          <p:cNvPr id="4" name="标题 3">
            <a:extLst>
              <a:ext uri="{FF2B5EF4-FFF2-40B4-BE49-F238E27FC236}">
                <a16:creationId xmlns:a16="http://schemas.microsoft.com/office/drawing/2014/main" id="{744D1FDC-B7E5-D8D4-859B-91FB688A19F2}"/>
              </a:ext>
            </a:extLst>
          </p:cNvPr>
          <p:cNvSpPr>
            <a:spLocks noGrp="1"/>
          </p:cNvSpPr>
          <p:nvPr>
            <p:ph type="title"/>
          </p:nvPr>
        </p:nvSpPr>
        <p:spPr/>
        <p:txBody>
          <a:bodyPr/>
          <a:lstStyle/>
          <a:p>
            <a:endParaRPr lang="en-US"/>
          </a:p>
        </p:txBody>
      </p:sp>
      <p:sp>
        <p:nvSpPr>
          <p:cNvPr id="5" name="内容占位符 4">
            <a:extLst>
              <a:ext uri="{FF2B5EF4-FFF2-40B4-BE49-F238E27FC236}">
                <a16:creationId xmlns:a16="http://schemas.microsoft.com/office/drawing/2014/main" id="{61CD2304-BCC8-397C-B8DD-1802B0693249}"/>
              </a:ext>
            </a:extLst>
          </p:cNvPr>
          <p:cNvSpPr>
            <a:spLocks noGrp="1"/>
          </p:cNvSpPr>
          <p:nvPr>
            <p:ph sz="quarter" idx="13"/>
          </p:nvPr>
        </p:nvSpPr>
        <p:spPr/>
        <p:txBody>
          <a:bodyPr/>
          <a:lstStyle/>
          <a:p>
            <a:endParaRPr lang="en-US"/>
          </a:p>
        </p:txBody>
      </p:sp>
      <p:pic>
        <p:nvPicPr>
          <p:cNvPr id="7" name="图片 6">
            <a:extLst>
              <a:ext uri="{FF2B5EF4-FFF2-40B4-BE49-F238E27FC236}">
                <a16:creationId xmlns:a16="http://schemas.microsoft.com/office/drawing/2014/main" id="{88DC11A8-F9C8-A6D4-7138-4065ACD1C859}"/>
              </a:ext>
            </a:extLst>
          </p:cNvPr>
          <p:cNvPicPr>
            <a:picLocks noChangeAspect="1"/>
          </p:cNvPicPr>
          <p:nvPr/>
        </p:nvPicPr>
        <p:blipFill>
          <a:blip r:embed="rId2"/>
          <a:stretch>
            <a:fillRect/>
          </a:stretch>
        </p:blipFill>
        <p:spPr>
          <a:xfrm>
            <a:off x="1808478" y="2785899"/>
            <a:ext cx="8575040" cy="3568516"/>
          </a:xfrm>
          <a:prstGeom prst="rect">
            <a:avLst/>
          </a:prstGeom>
        </p:spPr>
      </p:pic>
    </p:spTree>
    <p:extLst>
      <p:ext uri="{BB962C8B-B14F-4D97-AF65-F5344CB8AC3E}">
        <p14:creationId xmlns:p14="http://schemas.microsoft.com/office/powerpoint/2010/main" val="2296582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B064AFF3-73A0-D30A-4563-FC26E8E609A9}"/>
                  </a:ext>
                </a:extLst>
              </p:cNvPr>
              <p:cNvSpPr>
                <a:spLocks noGrp="1"/>
              </p:cNvSpPr>
              <p:nvPr>
                <p:ph idx="1"/>
              </p:nvPr>
            </p:nvSpPr>
            <p:spPr/>
            <p:txBody>
              <a:bodyPr/>
              <a:lstStyle/>
              <a:p>
                <a:r>
                  <a:rPr lang="en-US" dirty="0"/>
                  <a:t>Multiple distribution-shifts datasets with multiple magnitudes.</a:t>
                </a:r>
              </a:p>
              <a:p>
                <a:pPr lvl="1"/>
                <a:r>
                  <a:rPr lang="en-US" dirty="0"/>
                  <a:t>Three chosen datasets.</a:t>
                </a:r>
              </a:p>
              <a:p>
                <a:pPr lvl="1"/>
                <a:r>
                  <a:rPr lang="en-US" dirty="0"/>
                  <a:t>Three distribution-shifts: </a:t>
                </a:r>
                <a:r>
                  <a:rPr lang="en-US" dirty="0" err="1"/>
                  <a:t>val</a:t>
                </a:r>
                <a:r>
                  <a:rPr lang="en-US" dirty="0"/>
                  <a:t>, test, C1.</a:t>
                </a:r>
              </a:p>
              <a:p>
                <a14:m>
                  <m:oMath xmlns:m="http://schemas.openxmlformats.org/officeDocument/2006/math">
                    <m:r>
                      <a:rPr lang="en-US" b="0" i="1" smtClean="0">
                        <a:latin typeface="Cambria Math" panose="02040503050406030204" pitchFamily="18" charset="0"/>
                      </a:rPr>
                      <m:t>𝑁</m:t>
                    </m:r>
                  </m:oMath>
                </a14:m>
                <a:r>
                  <a:rPr lang="en-US" dirty="0"/>
                  <a:t>: number of datasets.</a:t>
                </a:r>
              </a:p>
              <a:p>
                <a:pPr marL="0" indent="0">
                  <a:buNone/>
                </a:pPr>
                <a:endParaRPr lang="en-US" dirty="0"/>
              </a:p>
            </p:txBody>
          </p:sp>
        </mc:Choice>
        <mc:Fallback>
          <p:sp>
            <p:nvSpPr>
              <p:cNvPr id="2" name="内容占位符 1">
                <a:extLst>
                  <a:ext uri="{FF2B5EF4-FFF2-40B4-BE49-F238E27FC236}">
                    <a16:creationId xmlns:a16="http://schemas.microsoft.com/office/drawing/2014/main" id="{B064AFF3-73A0-D30A-4563-FC26E8E609A9}"/>
                  </a:ext>
                </a:extLst>
              </p:cNvPr>
              <p:cNvSpPr>
                <a:spLocks noGrp="1" noRot="1" noChangeAspect="1" noMove="1" noResize="1" noEditPoints="1" noAdjustHandles="1" noChangeArrowheads="1" noChangeShapeType="1" noTextEdit="1"/>
              </p:cNvSpPr>
              <p:nvPr>
                <p:ph idx="1"/>
              </p:nvPr>
            </p:nvSpPr>
            <p:spPr>
              <a:blipFill>
                <a:blip r:embed="rId2"/>
                <a:stretch>
                  <a:fillRect l="-680" t="-1788"/>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0299F647-B410-944B-06E9-27470D4DCF0E}"/>
              </a:ext>
            </a:extLst>
          </p:cNvPr>
          <p:cNvSpPr>
            <a:spLocks noGrp="1"/>
          </p:cNvSpPr>
          <p:nvPr>
            <p:ph type="sldNum" sz="quarter" idx="12"/>
          </p:nvPr>
        </p:nvSpPr>
        <p:spPr/>
        <p:txBody>
          <a:bodyPr/>
          <a:lstStyle/>
          <a:p>
            <a:fld id="{98B0F0B7-E762-4A03-B0AC-E04CD21DF503}" type="slidenum">
              <a:rPr lang="zh-CN" altLang="en-US" smtClean="0"/>
              <a:pPr/>
              <a:t>29</a:t>
            </a:fld>
            <a:endParaRPr lang="zh-CN" altLang="en-US" dirty="0"/>
          </a:p>
        </p:txBody>
      </p:sp>
      <p:sp>
        <p:nvSpPr>
          <p:cNvPr id="4" name="标题 3">
            <a:extLst>
              <a:ext uri="{FF2B5EF4-FFF2-40B4-BE49-F238E27FC236}">
                <a16:creationId xmlns:a16="http://schemas.microsoft.com/office/drawing/2014/main" id="{2E30F97F-C4F7-BC04-F036-F54967322855}"/>
              </a:ext>
            </a:extLst>
          </p:cNvPr>
          <p:cNvSpPr>
            <a:spLocks noGrp="1"/>
          </p:cNvSpPr>
          <p:nvPr>
            <p:ph type="title"/>
          </p:nvPr>
        </p:nvSpPr>
        <p:spPr/>
        <p:txBody>
          <a:bodyPr/>
          <a:lstStyle/>
          <a:p>
            <a:r>
              <a:rPr lang="en-US" dirty="0"/>
              <a:t>Evaluation metric for distribution-shift robustness</a:t>
            </a:r>
          </a:p>
        </p:txBody>
      </p:sp>
      <p:sp>
        <p:nvSpPr>
          <p:cNvPr id="5" name="内容占位符 4">
            <a:extLst>
              <a:ext uri="{FF2B5EF4-FFF2-40B4-BE49-F238E27FC236}">
                <a16:creationId xmlns:a16="http://schemas.microsoft.com/office/drawing/2014/main" id="{2ED48291-D62A-188A-458D-C9578FDECB0E}"/>
              </a:ext>
            </a:extLst>
          </p:cNvPr>
          <p:cNvSpPr>
            <a:spLocks noGrp="1"/>
          </p:cNvSpPr>
          <p:nvPr>
            <p:ph sz="quarter" idx="13"/>
          </p:nvPr>
        </p:nvSpPr>
        <p:spPr/>
        <p:txBody>
          <a:bodyPr/>
          <a:lstStyle/>
          <a:p>
            <a:endParaRPr lang="en-US"/>
          </a:p>
        </p:txBody>
      </p:sp>
      <p:pic>
        <p:nvPicPr>
          <p:cNvPr id="7" name="图片 6">
            <a:extLst>
              <a:ext uri="{FF2B5EF4-FFF2-40B4-BE49-F238E27FC236}">
                <a16:creationId xmlns:a16="http://schemas.microsoft.com/office/drawing/2014/main" id="{23DBC6C7-B24F-22D9-18F9-AC582D5A4D99}"/>
              </a:ext>
            </a:extLst>
          </p:cNvPr>
          <p:cNvPicPr>
            <a:picLocks noChangeAspect="1"/>
          </p:cNvPicPr>
          <p:nvPr/>
        </p:nvPicPr>
        <p:blipFill>
          <a:blip r:embed="rId3"/>
          <a:stretch>
            <a:fillRect/>
          </a:stretch>
        </p:blipFill>
        <p:spPr>
          <a:xfrm>
            <a:off x="4452514" y="2693883"/>
            <a:ext cx="3286972" cy="1277660"/>
          </a:xfrm>
          <a:prstGeom prst="rect">
            <a:avLst/>
          </a:prstGeom>
        </p:spPr>
      </p:pic>
    </p:spTree>
    <p:extLst>
      <p:ext uri="{BB962C8B-B14F-4D97-AF65-F5344CB8AC3E}">
        <p14:creationId xmlns:p14="http://schemas.microsoft.com/office/powerpoint/2010/main" val="3937676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592455-37AD-002E-961D-BF2F59970483}"/>
              </a:ext>
            </a:extLst>
          </p:cNvPr>
          <p:cNvSpPr>
            <a:spLocks noGrp="1"/>
          </p:cNvSpPr>
          <p:nvPr>
            <p:ph idx="1"/>
          </p:nvPr>
        </p:nvSpPr>
        <p:spPr/>
        <p:txBody>
          <a:bodyPr/>
          <a:lstStyle/>
          <a:p>
            <a:r>
              <a:rPr lang="en-US" dirty="0"/>
              <a:t>There are many challenges from theory to real-world application.</a:t>
            </a:r>
          </a:p>
          <a:p>
            <a:pPr lvl="1"/>
            <a:r>
              <a:rPr lang="en-US" dirty="0"/>
              <a:t>Interpretability</a:t>
            </a:r>
          </a:p>
          <a:p>
            <a:pPr lvl="1"/>
            <a:r>
              <a:rPr lang="en-US" sz="2400" dirty="0">
                <a:solidFill>
                  <a:srgbClr val="FF0000"/>
                </a:solidFill>
              </a:rPr>
              <a:t>Reliability (Robustness)</a:t>
            </a:r>
          </a:p>
          <a:p>
            <a:pPr lvl="1"/>
            <a:r>
              <a:rPr lang="en-US" dirty="0"/>
              <a:t>Privacy</a:t>
            </a:r>
          </a:p>
          <a:p>
            <a:pPr lvl="1"/>
            <a:r>
              <a:rPr lang="en-US" dirty="0"/>
              <a:t>Security</a:t>
            </a:r>
          </a:p>
          <a:p>
            <a:pPr lvl="1"/>
            <a:r>
              <a:rPr lang="en-US" dirty="0"/>
              <a:t>Ethic</a:t>
            </a:r>
          </a:p>
          <a:p>
            <a:pPr lvl="1"/>
            <a:r>
              <a:rPr lang="en-US" dirty="0"/>
              <a:t>…</a:t>
            </a:r>
          </a:p>
        </p:txBody>
      </p:sp>
      <p:sp>
        <p:nvSpPr>
          <p:cNvPr id="3" name="灯片编号占位符 2">
            <a:extLst>
              <a:ext uri="{FF2B5EF4-FFF2-40B4-BE49-F238E27FC236}">
                <a16:creationId xmlns:a16="http://schemas.microsoft.com/office/drawing/2014/main" id="{644831F7-E8F0-1441-E6C8-B1C0D8A35910}"/>
              </a:ext>
            </a:extLst>
          </p:cNvPr>
          <p:cNvSpPr>
            <a:spLocks noGrp="1"/>
          </p:cNvSpPr>
          <p:nvPr>
            <p:ph type="sldNum" sz="quarter" idx="12"/>
          </p:nvPr>
        </p:nvSpPr>
        <p:spPr/>
        <p:txBody>
          <a:bodyPr/>
          <a:lstStyle/>
          <a:p>
            <a:fld id="{98B0F0B7-E762-4A03-B0AC-E04CD21DF503}" type="slidenum">
              <a:rPr lang="zh-CN" altLang="en-US" smtClean="0"/>
              <a:pPr/>
              <a:t>3</a:t>
            </a:fld>
            <a:endParaRPr lang="zh-CN" altLang="en-US" dirty="0"/>
          </a:p>
        </p:txBody>
      </p:sp>
      <p:sp>
        <p:nvSpPr>
          <p:cNvPr id="4" name="标题 3">
            <a:extLst>
              <a:ext uri="{FF2B5EF4-FFF2-40B4-BE49-F238E27FC236}">
                <a16:creationId xmlns:a16="http://schemas.microsoft.com/office/drawing/2014/main" id="{A059B400-4DCC-2C89-FFCE-DFF62CBE56C1}"/>
              </a:ext>
            </a:extLst>
          </p:cNvPr>
          <p:cNvSpPr>
            <a:spLocks noGrp="1"/>
          </p:cNvSpPr>
          <p:nvPr>
            <p:ph type="title"/>
          </p:nvPr>
        </p:nvSpPr>
        <p:spPr/>
        <p:txBody>
          <a:bodyPr/>
          <a:lstStyle/>
          <a:p>
            <a:r>
              <a:rPr lang="en-US" dirty="0"/>
              <a:t>Motivation to share this paper</a:t>
            </a:r>
          </a:p>
        </p:txBody>
      </p:sp>
      <p:sp>
        <p:nvSpPr>
          <p:cNvPr id="5" name="内容占位符 4">
            <a:extLst>
              <a:ext uri="{FF2B5EF4-FFF2-40B4-BE49-F238E27FC236}">
                <a16:creationId xmlns:a16="http://schemas.microsoft.com/office/drawing/2014/main" id="{6A230C24-223C-ADFD-ED79-8B295A437402}"/>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1662551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AE9F33DD-4ED3-FF81-FBCB-B4083398AD5C}"/>
                  </a:ext>
                </a:extLst>
              </p:cNvPr>
              <p:cNvSpPr>
                <a:spLocks noGrp="1"/>
              </p:cNvSpPr>
              <p:nvPr>
                <p:ph idx="1"/>
              </p:nvPr>
            </p:nvSpPr>
            <p:spPr/>
            <p:txBody>
              <a:bodyPr/>
              <a:lstStyle/>
              <a:p>
                <a:r>
                  <a:rPr lang="en-US" b="0" dirty="0"/>
                  <a:t>Adversarial inputs only from in-distribution samples with maximum perturbation.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𝐴𝐷𝑉</m:t>
                        </m:r>
                      </m:sub>
                    </m:sSub>
                  </m:oMath>
                </a14:m>
                <a:r>
                  <a:rPr lang="en-US" dirty="0"/>
                  <a:t>: performance in the presence of adversarial examples.</a:t>
                </a:r>
              </a:p>
            </p:txBody>
          </p:sp>
        </mc:Choice>
        <mc:Fallback>
          <p:sp>
            <p:nvSpPr>
              <p:cNvPr id="2" name="内容占位符 1">
                <a:extLst>
                  <a:ext uri="{FF2B5EF4-FFF2-40B4-BE49-F238E27FC236}">
                    <a16:creationId xmlns:a16="http://schemas.microsoft.com/office/drawing/2014/main" id="{AE9F33DD-4ED3-FF81-FBCB-B4083398AD5C}"/>
                  </a:ext>
                </a:extLst>
              </p:cNvPr>
              <p:cNvSpPr>
                <a:spLocks noGrp="1" noRot="1" noChangeAspect="1" noMove="1" noResize="1" noEditPoints="1" noAdjustHandles="1" noChangeArrowheads="1" noChangeShapeType="1" noTextEdit="1"/>
              </p:cNvSpPr>
              <p:nvPr>
                <p:ph idx="1"/>
              </p:nvPr>
            </p:nvSpPr>
            <p:spPr>
              <a:blipFill>
                <a:blip r:embed="rId2"/>
                <a:stretch>
                  <a:fillRect l="-680" t="-1788"/>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AF67B0A0-06B3-F6C4-EF5B-8F544CC064FC}"/>
              </a:ext>
            </a:extLst>
          </p:cNvPr>
          <p:cNvSpPr>
            <a:spLocks noGrp="1"/>
          </p:cNvSpPr>
          <p:nvPr>
            <p:ph type="sldNum" sz="quarter" idx="12"/>
          </p:nvPr>
        </p:nvSpPr>
        <p:spPr/>
        <p:txBody>
          <a:bodyPr/>
          <a:lstStyle/>
          <a:p>
            <a:fld id="{98B0F0B7-E762-4A03-B0AC-E04CD21DF503}" type="slidenum">
              <a:rPr lang="zh-CN" altLang="en-US" smtClean="0"/>
              <a:pPr/>
              <a:t>30</a:t>
            </a:fld>
            <a:endParaRPr lang="zh-CN" altLang="en-US" dirty="0"/>
          </a:p>
        </p:txBody>
      </p:sp>
      <p:sp>
        <p:nvSpPr>
          <p:cNvPr id="4" name="标题 3">
            <a:extLst>
              <a:ext uri="{FF2B5EF4-FFF2-40B4-BE49-F238E27FC236}">
                <a16:creationId xmlns:a16="http://schemas.microsoft.com/office/drawing/2014/main" id="{B19EFD21-1497-67F3-F9ED-04873C4D831E}"/>
              </a:ext>
            </a:extLst>
          </p:cNvPr>
          <p:cNvSpPr>
            <a:spLocks noGrp="1"/>
          </p:cNvSpPr>
          <p:nvPr>
            <p:ph type="title"/>
          </p:nvPr>
        </p:nvSpPr>
        <p:spPr/>
        <p:txBody>
          <a:bodyPr/>
          <a:lstStyle/>
          <a:p>
            <a:r>
              <a:rPr lang="en-US" dirty="0"/>
              <a:t>Adversarial robustness</a:t>
            </a:r>
          </a:p>
        </p:txBody>
      </p:sp>
      <p:sp>
        <p:nvSpPr>
          <p:cNvPr id="5" name="内容占位符 4">
            <a:extLst>
              <a:ext uri="{FF2B5EF4-FFF2-40B4-BE49-F238E27FC236}">
                <a16:creationId xmlns:a16="http://schemas.microsoft.com/office/drawing/2014/main" id="{A2EF4BA0-9350-3CAF-89A9-D863FCBFDF32}"/>
              </a:ext>
            </a:extLst>
          </p:cNvPr>
          <p:cNvSpPr>
            <a:spLocks noGrp="1"/>
          </p:cNvSpPr>
          <p:nvPr>
            <p:ph sz="quarter" idx="13"/>
          </p:nvPr>
        </p:nvSpPr>
        <p:spPr/>
        <p:txBody>
          <a:bodyPr/>
          <a:lstStyle/>
          <a:p>
            <a:endParaRPr lang="en-US"/>
          </a:p>
        </p:txBody>
      </p:sp>
      <p:pic>
        <p:nvPicPr>
          <p:cNvPr id="7" name="图片 6">
            <a:extLst>
              <a:ext uri="{FF2B5EF4-FFF2-40B4-BE49-F238E27FC236}">
                <a16:creationId xmlns:a16="http://schemas.microsoft.com/office/drawing/2014/main" id="{8E281E0A-EFE5-2C0B-4CEF-15EBCD910FD6}"/>
              </a:ext>
            </a:extLst>
          </p:cNvPr>
          <p:cNvPicPr>
            <a:picLocks noChangeAspect="1"/>
          </p:cNvPicPr>
          <p:nvPr/>
        </p:nvPicPr>
        <p:blipFill>
          <a:blip r:embed="rId3"/>
          <a:stretch>
            <a:fillRect/>
          </a:stretch>
        </p:blipFill>
        <p:spPr>
          <a:xfrm>
            <a:off x="4570836" y="2619375"/>
            <a:ext cx="3050328" cy="1049708"/>
          </a:xfrm>
          <a:prstGeom prst="rect">
            <a:avLst/>
          </a:prstGeom>
        </p:spPr>
      </p:pic>
    </p:spTree>
    <p:extLst>
      <p:ext uri="{BB962C8B-B14F-4D97-AF65-F5344CB8AC3E}">
        <p14:creationId xmlns:p14="http://schemas.microsoft.com/office/powerpoint/2010/main" val="95188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a:extLst>
                  <a:ext uri="{FF2B5EF4-FFF2-40B4-BE49-F238E27FC236}">
                    <a16:creationId xmlns:a16="http://schemas.microsoft.com/office/drawing/2014/main" id="{D5D68B7B-3E6E-0208-F78C-FF74CD6B6104}"/>
                  </a:ext>
                </a:extLst>
              </p:cNvPr>
              <p:cNvSpPr>
                <a:spLocks noGrp="1"/>
              </p:cNvSpPr>
              <p:nvPr>
                <p:ph idx="1"/>
              </p:nvPr>
            </p:nvSpPr>
            <p:spPr/>
            <p:txBody>
              <a:bodyPr/>
              <a:lstStyle/>
              <a:p>
                <a:r>
                  <a:rPr lang="en-US" dirty="0"/>
                  <a:t>A model is calibrated if its confidence measure aligns with the error distribution of the outputs.</a:t>
                </a:r>
              </a:p>
              <a:p>
                <a14:m>
                  <m:oMath xmlns:m="http://schemas.openxmlformats.org/officeDocument/2006/math">
                    <m:r>
                      <a:rPr lang="en-US" b="0" i="1" smtClean="0">
                        <a:latin typeface="Cambria Math" panose="02040503050406030204" pitchFamily="18" charset="0"/>
                      </a:rPr>
                      <m:t>𝐸𝐶𝐸</m:t>
                    </m:r>
                  </m:oMath>
                </a14:m>
                <a:r>
                  <a:rPr lang="en-US" dirty="0"/>
                  <a:t> (expected calibration error): computed by binning the model outputs.</a:t>
                </a:r>
              </a:p>
              <a:p>
                <a14:m>
                  <m:oMath xmlns:m="http://schemas.openxmlformats.org/officeDocument/2006/math">
                    <m:r>
                      <a:rPr lang="en-US" b="0" i="1" smtClean="0">
                        <a:latin typeface="Cambria Math" panose="02040503050406030204" pitchFamily="18" charset="0"/>
                      </a:rPr>
                      <m:t>𝐸𝐶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𝑚𝑎𝑥</m:t>
                        </m:r>
                      </m:sub>
                    </m:sSub>
                  </m:oMath>
                </a14:m>
                <a:r>
                  <a:rPr lang="en-US" dirty="0"/>
                  <a:t>: largest deviation across bins.</a:t>
                </a:r>
              </a:p>
              <a:p>
                <a:r>
                  <a:rPr lang="en-US" dirty="0"/>
                  <a:t>Calibrate on </a:t>
                </a:r>
                <a:r>
                  <a:rPr lang="en-US" dirty="0">
                    <a:solidFill>
                      <a:srgbClr val="FF0000"/>
                    </a:solidFill>
                  </a:rPr>
                  <a:t>both</a:t>
                </a:r>
                <a:r>
                  <a:rPr lang="en-US" dirty="0"/>
                  <a:t> in-distribution and distribution-shift (</a:t>
                </a:r>
                <a:r>
                  <a:rPr lang="en-US" dirty="0" err="1"/>
                  <a:t>val</a:t>
                </a:r>
                <a:r>
                  <a:rPr lang="en-US" dirty="0"/>
                  <a:t>, test, C1) data.</a:t>
                </a:r>
              </a:p>
            </p:txBody>
          </p:sp>
        </mc:Choice>
        <mc:Fallback>
          <p:sp>
            <p:nvSpPr>
              <p:cNvPr id="2" name="内容占位符 1">
                <a:extLst>
                  <a:ext uri="{FF2B5EF4-FFF2-40B4-BE49-F238E27FC236}">
                    <a16:creationId xmlns:a16="http://schemas.microsoft.com/office/drawing/2014/main" id="{D5D68B7B-3E6E-0208-F78C-FF74CD6B6104}"/>
                  </a:ext>
                </a:extLst>
              </p:cNvPr>
              <p:cNvSpPr>
                <a:spLocks noGrp="1" noRot="1" noChangeAspect="1" noMove="1" noResize="1" noEditPoints="1" noAdjustHandles="1" noChangeArrowheads="1" noChangeShapeType="1" noTextEdit="1"/>
              </p:cNvSpPr>
              <p:nvPr>
                <p:ph idx="1"/>
              </p:nvPr>
            </p:nvSpPr>
            <p:spPr>
              <a:blipFill>
                <a:blip r:embed="rId2"/>
                <a:stretch>
                  <a:fillRect l="-680" t="-1788"/>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F676F73B-B8D0-DED4-6E71-5AAC5407B72A}"/>
              </a:ext>
            </a:extLst>
          </p:cNvPr>
          <p:cNvSpPr>
            <a:spLocks noGrp="1"/>
          </p:cNvSpPr>
          <p:nvPr>
            <p:ph type="sldNum" sz="quarter" idx="12"/>
          </p:nvPr>
        </p:nvSpPr>
        <p:spPr/>
        <p:txBody>
          <a:bodyPr/>
          <a:lstStyle/>
          <a:p>
            <a:fld id="{98B0F0B7-E762-4A03-B0AC-E04CD21DF503}" type="slidenum">
              <a:rPr lang="zh-CN" altLang="en-US" smtClean="0"/>
              <a:pPr/>
              <a:t>31</a:t>
            </a:fld>
            <a:endParaRPr lang="zh-CN" altLang="en-US" dirty="0"/>
          </a:p>
        </p:txBody>
      </p:sp>
      <p:sp>
        <p:nvSpPr>
          <p:cNvPr id="4" name="标题 3">
            <a:extLst>
              <a:ext uri="{FF2B5EF4-FFF2-40B4-BE49-F238E27FC236}">
                <a16:creationId xmlns:a16="http://schemas.microsoft.com/office/drawing/2014/main" id="{DC8D7678-7907-6C20-9160-C56552312959}"/>
              </a:ext>
            </a:extLst>
          </p:cNvPr>
          <p:cNvSpPr>
            <a:spLocks noGrp="1"/>
          </p:cNvSpPr>
          <p:nvPr>
            <p:ph type="title"/>
          </p:nvPr>
        </p:nvSpPr>
        <p:spPr/>
        <p:txBody>
          <a:bodyPr/>
          <a:lstStyle/>
          <a:p>
            <a:r>
              <a:rPr lang="en-US" dirty="0"/>
              <a:t>Calibration</a:t>
            </a:r>
          </a:p>
        </p:txBody>
      </p:sp>
      <p:sp>
        <p:nvSpPr>
          <p:cNvPr id="5" name="内容占位符 4">
            <a:extLst>
              <a:ext uri="{FF2B5EF4-FFF2-40B4-BE49-F238E27FC236}">
                <a16:creationId xmlns:a16="http://schemas.microsoft.com/office/drawing/2014/main" id="{08A4718D-AF52-603B-CD85-45B994DB720A}"/>
              </a:ext>
            </a:extLst>
          </p:cNvPr>
          <p:cNvSpPr>
            <a:spLocks noGrp="1"/>
          </p:cNvSpPr>
          <p:nvPr>
            <p:ph sz="quarter" idx="13"/>
          </p:nvPr>
        </p:nvSpPr>
        <p:spPr/>
        <p:txBody>
          <a:bodyPr/>
          <a:lstStyle/>
          <a:p>
            <a:r>
              <a:rPr lang="en-US" b="0" i="0" dirty="0">
                <a:solidFill>
                  <a:srgbClr val="222222"/>
                </a:solidFill>
                <a:effectLst/>
              </a:rPr>
              <a:t>"On calibration of modern neural networks.“ ICML 2017</a:t>
            </a:r>
            <a:endParaRPr lang="en-US" dirty="0"/>
          </a:p>
        </p:txBody>
      </p:sp>
      <p:pic>
        <p:nvPicPr>
          <p:cNvPr id="7" name="图片 6">
            <a:extLst>
              <a:ext uri="{FF2B5EF4-FFF2-40B4-BE49-F238E27FC236}">
                <a16:creationId xmlns:a16="http://schemas.microsoft.com/office/drawing/2014/main" id="{619BAC1D-6FD0-8525-E5CB-046090A06BF8}"/>
              </a:ext>
            </a:extLst>
          </p:cNvPr>
          <p:cNvPicPr>
            <a:picLocks noChangeAspect="1"/>
          </p:cNvPicPr>
          <p:nvPr/>
        </p:nvPicPr>
        <p:blipFill>
          <a:blip r:embed="rId3"/>
          <a:stretch>
            <a:fillRect/>
          </a:stretch>
        </p:blipFill>
        <p:spPr>
          <a:xfrm>
            <a:off x="112183" y="3178232"/>
            <a:ext cx="4344670" cy="885644"/>
          </a:xfrm>
          <a:prstGeom prst="rect">
            <a:avLst/>
          </a:prstGeom>
        </p:spPr>
      </p:pic>
      <p:pic>
        <p:nvPicPr>
          <p:cNvPr id="9" name="图片 8">
            <a:extLst>
              <a:ext uri="{FF2B5EF4-FFF2-40B4-BE49-F238E27FC236}">
                <a16:creationId xmlns:a16="http://schemas.microsoft.com/office/drawing/2014/main" id="{F3073DDD-FBEC-44CC-6D47-B1E4EB88712D}"/>
              </a:ext>
            </a:extLst>
          </p:cNvPr>
          <p:cNvPicPr>
            <a:picLocks noChangeAspect="1"/>
          </p:cNvPicPr>
          <p:nvPr/>
        </p:nvPicPr>
        <p:blipFill>
          <a:blip r:embed="rId4"/>
          <a:stretch>
            <a:fillRect/>
          </a:stretch>
        </p:blipFill>
        <p:spPr>
          <a:xfrm>
            <a:off x="112183" y="4114906"/>
            <a:ext cx="4057756" cy="1076940"/>
          </a:xfrm>
          <a:prstGeom prst="rect">
            <a:avLst/>
          </a:prstGeom>
        </p:spPr>
      </p:pic>
      <p:pic>
        <p:nvPicPr>
          <p:cNvPr id="11" name="图片 10">
            <a:extLst>
              <a:ext uri="{FF2B5EF4-FFF2-40B4-BE49-F238E27FC236}">
                <a16:creationId xmlns:a16="http://schemas.microsoft.com/office/drawing/2014/main" id="{6952CAEE-6849-383C-E45D-0019F452E6AD}"/>
              </a:ext>
            </a:extLst>
          </p:cNvPr>
          <p:cNvPicPr>
            <a:picLocks noChangeAspect="1"/>
          </p:cNvPicPr>
          <p:nvPr/>
        </p:nvPicPr>
        <p:blipFill>
          <a:blip r:embed="rId5"/>
          <a:stretch>
            <a:fillRect/>
          </a:stretch>
        </p:blipFill>
        <p:spPr>
          <a:xfrm>
            <a:off x="112182" y="5285342"/>
            <a:ext cx="4344671" cy="915327"/>
          </a:xfrm>
          <a:prstGeom prst="rect">
            <a:avLst/>
          </a:prstGeom>
        </p:spPr>
      </p:pic>
      <p:pic>
        <p:nvPicPr>
          <p:cNvPr id="13" name="图片 12">
            <a:extLst>
              <a:ext uri="{FF2B5EF4-FFF2-40B4-BE49-F238E27FC236}">
                <a16:creationId xmlns:a16="http://schemas.microsoft.com/office/drawing/2014/main" id="{94C82FA6-2D46-DB03-1A98-BF049C608163}"/>
              </a:ext>
            </a:extLst>
          </p:cNvPr>
          <p:cNvPicPr>
            <a:picLocks noChangeAspect="1"/>
          </p:cNvPicPr>
          <p:nvPr/>
        </p:nvPicPr>
        <p:blipFill>
          <a:blip r:embed="rId6"/>
          <a:stretch>
            <a:fillRect/>
          </a:stretch>
        </p:blipFill>
        <p:spPr>
          <a:xfrm>
            <a:off x="4998550" y="3345898"/>
            <a:ext cx="6922347" cy="995790"/>
          </a:xfrm>
          <a:prstGeom prst="rect">
            <a:avLst/>
          </a:prstGeom>
          <a:ln w="88900" cap="sq" cmpd="thickThin">
            <a:solidFill>
              <a:srgbClr val="FF0000"/>
            </a:solidFill>
            <a:prstDash val="solid"/>
            <a:miter lim="800000"/>
          </a:ln>
          <a:effectLst>
            <a:innerShdw blurRad="76200">
              <a:srgbClr val="000000"/>
            </a:innerShdw>
          </a:effectLst>
        </p:spPr>
      </p:pic>
    </p:spTree>
    <p:extLst>
      <p:ext uri="{BB962C8B-B14F-4D97-AF65-F5344CB8AC3E}">
        <p14:creationId xmlns:p14="http://schemas.microsoft.com/office/powerpoint/2010/main" val="1075440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77B6665-E1F9-5AE5-287F-FA331CB9987B}"/>
              </a:ext>
            </a:extLst>
          </p:cNvPr>
          <p:cNvSpPr>
            <a:spLocks noGrp="1"/>
          </p:cNvSpPr>
          <p:nvPr>
            <p:ph type="sldNum" sz="quarter" idx="12"/>
          </p:nvPr>
        </p:nvSpPr>
        <p:spPr/>
        <p:txBody>
          <a:bodyPr/>
          <a:lstStyle/>
          <a:p>
            <a:fld id="{98B0F0B7-E762-4A03-B0AC-E04CD21DF503}" type="slidenum">
              <a:rPr lang="zh-CN" altLang="en-US" smtClean="0"/>
              <a:pPr/>
              <a:t>32</a:t>
            </a:fld>
            <a:endParaRPr lang="zh-CN" altLang="en-US" dirty="0"/>
          </a:p>
        </p:txBody>
      </p:sp>
      <p:sp>
        <p:nvSpPr>
          <p:cNvPr id="4" name="标题 3">
            <a:extLst>
              <a:ext uri="{FF2B5EF4-FFF2-40B4-BE49-F238E27FC236}">
                <a16:creationId xmlns:a16="http://schemas.microsoft.com/office/drawing/2014/main" id="{F2F82790-7682-D85E-69FB-453E35B50987}"/>
              </a:ext>
            </a:extLst>
          </p:cNvPr>
          <p:cNvSpPr>
            <a:spLocks noGrp="1"/>
          </p:cNvSpPr>
          <p:nvPr>
            <p:ph type="title"/>
          </p:nvPr>
        </p:nvSpPr>
        <p:spPr/>
        <p:txBody>
          <a:bodyPr/>
          <a:lstStyle/>
          <a:p>
            <a:endParaRPr lang="en-US"/>
          </a:p>
        </p:txBody>
      </p:sp>
      <p:sp>
        <p:nvSpPr>
          <p:cNvPr id="5" name="内容占位符 4">
            <a:extLst>
              <a:ext uri="{FF2B5EF4-FFF2-40B4-BE49-F238E27FC236}">
                <a16:creationId xmlns:a16="http://schemas.microsoft.com/office/drawing/2014/main" id="{533B2469-C545-EFC7-51A7-49B317C20A08}"/>
              </a:ext>
            </a:extLst>
          </p:cNvPr>
          <p:cNvSpPr>
            <a:spLocks noGrp="1"/>
          </p:cNvSpPr>
          <p:nvPr>
            <p:ph sz="quarter" idx="13"/>
          </p:nvPr>
        </p:nvSpPr>
        <p:spPr/>
        <p:txBody>
          <a:bodyPr/>
          <a:lstStyle/>
          <a:p>
            <a:endParaRPr lang="en-US"/>
          </a:p>
        </p:txBody>
      </p:sp>
      <p:sp>
        <p:nvSpPr>
          <p:cNvPr id="11" name="内容占位符 10">
            <a:extLst>
              <a:ext uri="{FF2B5EF4-FFF2-40B4-BE49-F238E27FC236}">
                <a16:creationId xmlns:a16="http://schemas.microsoft.com/office/drawing/2014/main" id="{B9A8C6D6-FEDD-4E90-9697-22BC4B02C987}"/>
              </a:ext>
            </a:extLst>
          </p:cNvPr>
          <p:cNvSpPr>
            <a:spLocks noGrp="1"/>
          </p:cNvSpPr>
          <p:nvPr>
            <p:ph idx="1"/>
          </p:nvPr>
        </p:nvSpPr>
        <p:spPr>
          <a:xfrm>
            <a:off x="271102" y="4631428"/>
            <a:ext cx="11649797" cy="1667772"/>
          </a:xfrm>
        </p:spPr>
        <p:txBody>
          <a:bodyPr>
            <a:normAutofit/>
          </a:bodyPr>
          <a:lstStyle/>
          <a:p>
            <a:r>
              <a:rPr lang="en-US" dirty="0"/>
              <a:t>Calibration drops under distribution shifts.</a:t>
            </a:r>
          </a:p>
          <a:p>
            <a:r>
              <a:rPr lang="en-US" dirty="0"/>
              <a:t>In-distribution and distribution shifts calibrations correlate significantly in </a:t>
            </a:r>
            <a:r>
              <a:rPr lang="en-US" dirty="0" err="1"/>
              <a:t>iWildCam</a:t>
            </a:r>
            <a:r>
              <a:rPr lang="en-US" dirty="0"/>
              <a:t> but not strong on Camelyon17.</a:t>
            </a:r>
          </a:p>
        </p:txBody>
      </p:sp>
      <p:pic>
        <p:nvPicPr>
          <p:cNvPr id="7" name="图片 6">
            <a:extLst>
              <a:ext uri="{FF2B5EF4-FFF2-40B4-BE49-F238E27FC236}">
                <a16:creationId xmlns:a16="http://schemas.microsoft.com/office/drawing/2014/main" id="{5A2CBB93-5CAF-7B6A-9868-3C38B1E17889}"/>
              </a:ext>
            </a:extLst>
          </p:cNvPr>
          <p:cNvPicPr>
            <a:picLocks noChangeAspect="1"/>
          </p:cNvPicPr>
          <p:nvPr/>
        </p:nvPicPr>
        <p:blipFill>
          <a:blip r:embed="rId2"/>
          <a:stretch>
            <a:fillRect/>
          </a:stretch>
        </p:blipFill>
        <p:spPr>
          <a:xfrm>
            <a:off x="0" y="1044652"/>
            <a:ext cx="12192000" cy="3367314"/>
          </a:xfrm>
          <a:prstGeom prst="rect">
            <a:avLst/>
          </a:prstGeom>
        </p:spPr>
      </p:pic>
    </p:spTree>
    <p:extLst>
      <p:ext uri="{BB962C8B-B14F-4D97-AF65-F5344CB8AC3E}">
        <p14:creationId xmlns:p14="http://schemas.microsoft.com/office/powerpoint/2010/main" val="3555959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BAA4CA-70E7-7E09-2889-990AD4FA9536}"/>
              </a:ext>
            </a:extLst>
          </p:cNvPr>
          <p:cNvSpPr>
            <a:spLocks noGrp="1"/>
          </p:cNvSpPr>
          <p:nvPr>
            <p:ph idx="1"/>
          </p:nvPr>
        </p:nvSpPr>
        <p:spPr>
          <a:xfrm>
            <a:off x="271100" y="4716622"/>
            <a:ext cx="11649797" cy="1096726"/>
          </a:xfrm>
        </p:spPr>
        <p:txBody>
          <a:bodyPr/>
          <a:lstStyle/>
          <a:p>
            <a:r>
              <a:rPr lang="en-US" dirty="0"/>
              <a:t>Correlation is weaker between distribution shifts than it is to the in-distribution.</a:t>
            </a:r>
          </a:p>
        </p:txBody>
      </p:sp>
      <p:sp>
        <p:nvSpPr>
          <p:cNvPr id="3" name="灯片编号占位符 2">
            <a:extLst>
              <a:ext uri="{FF2B5EF4-FFF2-40B4-BE49-F238E27FC236}">
                <a16:creationId xmlns:a16="http://schemas.microsoft.com/office/drawing/2014/main" id="{B3E9C4FE-428E-135F-EBF4-C45DCEE8C846}"/>
              </a:ext>
            </a:extLst>
          </p:cNvPr>
          <p:cNvSpPr>
            <a:spLocks noGrp="1"/>
          </p:cNvSpPr>
          <p:nvPr>
            <p:ph type="sldNum" sz="quarter" idx="12"/>
          </p:nvPr>
        </p:nvSpPr>
        <p:spPr/>
        <p:txBody>
          <a:bodyPr/>
          <a:lstStyle/>
          <a:p>
            <a:fld id="{98B0F0B7-E762-4A03-B0AC-E04CD21DF503}" type="slidenum">
              <a:rPr lang="zh-CN" altLang="en-US" smtClean="0"/>
              <a:pPr/>
              <a:t>33</a:t>
            </a:fld>
            <a:endParaRPr lang="zh-CN" altLang="en-US" dirty="0"/>
          </a:p>
        </p:txBody>
      </p:sp>
      <p:sp>
        <p:nvSpPr>
          <p:cNvPr id="4" name="标题 3">
            <a:extLst>
              <a:ext uri="{FF2B5EF4-FFF2-40B4-BE49-F238E27FC236}">
                <a16:creationId xmlns:a16="http://schemas.microsoft.com/office/drawing/2014/main" id="{E1063FA3-A917-9076-F4F2-372F67E2CF24}"/>
              </a:ext>
            </a:extLst>
          </p:cNvPr>
          <p:cNvSpPr>
            <a:spLocks noGrp="1"/>
          </p:cNvSpPr>
          <p:nvPr>
            <p:ph type="title"/>
          </p:nvPr>
        </p:nvSpPr>
        <p:spPr/>
        <p:txBody>
          <a:bodyPr/>
          <a:lstStyle/>
          <a:p>
            <a:endParaRPr lang="en-US"/>
          </a:p>
        </p:txBody>
      </p:sp>
      <p:sp>
        <p:nvSpPr>
          <p:cNvPr id="5" name="内容占位符 4">
            <a:extLst>
              <a:ext uri="{FF2B5EF4-FFF2-40B4-BE49-F238E27FC236}">
                <a16:creationId xmlns:a16="http://schemas.microsoft.com/office/drawing/2014/main" id="{7AD2115A-7ACD-AB46-A06D-F31AD19066E5}"/>
              </a:ext>
            </a:extLst>
          </p:cNvPr>
          <p:cNvSpPr>
            <a:spLocks noGrp="1"/>
          </p:cNvSpPr>
          <p:nvPr>
            <p:ph sz="quarter" idx="13"/>
          </p:nvPr>
        </p:nvSpPr>
        <p:spPr/>
        <p:txBody>
          <a:bodyPr/>
          <a:lstStyle/>
          <a:p>
            <a:endParaRPr lang="en-US"/>
          </a:p>
        </p:txBody>
      </p:sp>
      <p:pic>
        <p:nvPicPr>
          <p:cNvPr id="8" name="内容占位符 8">
            <a:extLst>
              <a:ext uri="{FF2B5EF4-FFF2-40B4-BE49-F238E27FC236}">
                <a16:creationId xmlns:a16="http://schemas.microsoft.com/office/drawing/2014/main" id="{5A45469A-AED7-CEE1-29F4-D46E68735F71}"/>
              </a:ext>
            </a:extLst>
          </p:cNvPr>
          <p:cNvPicPr>
            <a:picLocks noChangeAspect="1"/>
          </p:cNvPicPr>
          <p:nvPr/>
        </p:nvPicPr>
        <p:blipFill>
          <a:blip r:embed="rId2"/>
          <a:stretch>
            <a:fillRect/>
          </a:stretch>
        </p:blipFill>
        <p:spPr>
          <a:xfrm>
            <a:off x="1728786" y="1044652"/>
            <a:ext cx="8734428" cy="3671970"/>
          </a:xfrm>
          <a:prstGeom prst="rect">
            <a:avLst/>
          </a:prstGeom>
        </p:spPr>
      </p:pic>
    </p:spTree>
    <p:extLst>
      <p:ext uri="{BB962C8B-B14F-4D97-AF65-F5344CB8AC3E}">
        <p14:creationId xmlns:p14="http://schemas.microsoft.com/office/powerpoint/2010/main" val="1213393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BBBDDEC-421C-8F6C-9B04-B970E75F8A58}"/>
              </a:ext>
            </a:extLst>
          </p:cNvPr>
          <p:cNvSpPr>
            <a:spLocks noGrp="1"/>
          </p:cNvSpPr>
          <p:nvPr>
            <p:ph idx="1"/>
          </p:nvPr>
        </p:nvSpPr>
        <p:spPr/>
        <p:txBody>
          <a:bodyPr/>
          <a:lstStyle/>
          <a:p>
            <a:r>
              <a:rPr lang="en-US" dirty="0"/>
              <a:t>Combine diverse OOD datasets into a single OOD dataset.</a:t>
            </a:r>
          </a:p>
          <a:p>
            <a:pPr lvl="1"/>
            <a:r>
              <a:rPr lang="en-US" dirty="0"/>
              <a:t>ID dataset</a:t>
            </a:r>
          </a:p>
          <a:p>
            <a:pPr lvl="1"/>
            <a:r>
              <a:rPr lang="en-US" dirty="0"/>
              <a:t>OOD dataset: two other datasets of the three chosen ones, </a:t>
            </a:r>
            <a:r>
              <a:rPr lang="en-US" dirty="0">
                <a:solidFill>
                  <a:srgbClr val="FF0000"/>
                </a:solidFill>
              </a:rPr>
              <a:t>Gaussian noise, RxRx1</a:t>
            </a:r>
            <a:r>
              <a:rPr lang="en-US" dirty="0"/>
              <a:t>.</a:t>
            </a:r>
          </a:p>
          <a:p>
            <a:r>
              <a:rPr lang="en-US" dirty="0"/>
              <a:t>AUROC, threshold-free.</a:t>
            </a:r>
          </a:p>
          <a:p>
            <a:r>
              <a:rPr lang="en-US" dirty="0"/>
              <a:t>Why average AUROCs on multiple OOD detection algorithms?</a:t>
            </a:r>
          </a:p>
        </p:txBody>
      </p:sp>
      <p:sp>
        <p:nvSpPr>
          <p:cNvPr id="3" name="灯片编号占位符 2">
            <a:extLst>
              <a:ext uri="{FF2B5EF4-FFF2-40B4-BE49-F238E27FC236}">
                <a16:creationId xmlns:a16="http://schemas.microsoft.com/office/drawing/2014/main" id="{1748788E-5FCC-D2C3-9312-17F4B782EC05}"/>
              </a:ext>
            </a:extLst>
          </p:cNvPr>
          <p:cNvSpPr>
            <a:spLocks noGrp="1"/>
          </p:cNvSpPr>
          <p:nvPr>
            <p:ph type="sldNum" sz="quarter" idx="12"/>
          </p:nvPr>
        </p:nvSpPr>
        <p:spPr/>
        <p:txBody>
          <a:bodyPr/>
          <a:lstStyle/>
          <a:p>
            <a:fld id="{98B0F0B7-E762-4A03-B0AC-E04CD21DF503}" type="slidenum">
              <a:rPr lang="zh-CN" altLang="en-US" smtClean="0"/>
              <a:pPr/>
              <a:t>34</a:t>
            </a:fld>
            <a:endParaRPr lang="zh-CN" altLang="en-US" dirty="0"/>
          </a:p>
        </p:txBody>
      </p:sp>
      <p:sp>
        <p:nvSpPr>
          <p:cNvPr id="4" name="标题 3">
            <a:extLst>
              <a:ext uri="{FF2B5EF4-FFF2-40B4-BE49-F238E27FC236}">
                <a16:creationId xmlns:a16="http://schemas.microsoft.com/office/drawing/2014/main" id="{B622E071-13DE-0393-F2F2-40C9FB3457F6}"/>
              </a:ext>
            </a:extLst>
          </p:cNvPr>
          <p:cNvSpPr>
            <a:spLocks noGrp="1"/>
          </p:cNvSpPr>
          <p:nvPr>
            <p:ph type="title"/>
          </p:nvPr>
        </p:nvSpPr>
        <p:spPr/>
        <p:txBody>
          <a:bodyPr/>
          <a:lstStyle/>
          <a:p>
            <a:r>
              <a:rPr lang="en-US" dirty="0"/>
              <a:t>Out-of-distribution (OOD) detection</a:t>
            </a:r>
          </a:p>
        </p:txBody>
      </p:sp>
      <p:sp>
        <p:nvSpPr>
          <p:cNvPr id="5" name="内容占位符 4">
            <a:extLst>
              <a:ext uri="{FF2B5EF4-FFF2-40B4-BE49-F238E27FC236}">
                <a16:creationId xmlns:a16="http://schemas.microsoft.com/office/drawing/2014/main" id="{F9114AE1-BD3D-EF33-0BC6-1BBAB6B4C8C4}"/>
              </a:ext>
            </a:extLst>
          </p:cNvPr>
          <p:cNvSpPr>
            <a:spLocks noGrp="1"/>
          </p:cNvSpPr>
          <p:nvPr>
            <p:ph sz="quarter" idx="13"/>
          </p:nvPr>
        </p:nvSpPr>
        <p:spPr/>
        <p:txBody>
          <a:bodyPr/>
          <a:lstStyle/>
          <a:p>
            <a:endParaRPr lang="en-US" dirty="0"/>
          </a:p>
        </p:txBody>
      </p:sp>
      <mc:AlternateContent xmlns:mc="http://schemas.openxmlformats.org/markup-compatibility/2006">
        <mc:Choice xmlns:pslz="http://schemas.microsoft.com/office/powerpoint/2016/slidezoom" Requires="pslz">
          <p:graphicFrame>
            <p:nvGraphicFramePr>
              <p:cNvPr id="7" name="幻灯片缩放定位 6">
                <a:extLst>
                  <a:ext uri="{FF2B5EF4-FFF2-40B4-BE49-F238E27FC236}">
                    <a16:creationId xmlns:a16="http://schemas.microsoft.com/office/drawing/2014/main" id="{0D57804A-3EEB-E994-C550-2FA99BF2E925}"/>
                  </a:ext>
                </a:extLst>
              </p:cNvPr>
              <p:cNvGraphicFramePr>
                <a:graphicFrameLocks noChangeAspect="1"/>
              </p:cNvGraphicFramePr>
              <p:nvPr>
                <p:extLst>
                  <p:ext uri="{D42A27DB-BD31-4B8C-83A1-F6EECF244321}">
                    <p14:modId xmlns:p14="http://schemas.microsoft.com/office/powerpoint/2010/main" val="1144873785"/>
                  </p:ext>
                </p:extLst>
              </p:nvPr>
            </p:nvGraphicFramePr>
            <p:xfrm>
              <a:off x="9662366" y="1039373"/>
              <a:ext cx="1903307" cy="1070610"/>
            </p:xfrm>
            <a:graphic>
              <a:graphicData uri="http://schemas.microsoft.com/office/powerpoint/2016/slidezoom">
                <pslz:sldZm>
                  <pslz:sldZmObj sldId="297" cId="3296593059">
                    <pslz:zmPr id="{EAB3C42F-F416-4A07-8F36-3E18519C85DD}" transitionDur="1000">
                      <p166:blipFill xmlns:p166="http://schemas.microsoft.com/office/powerpoint/2016/6/main">
                        <a:blip r:embed="rId2"/>
                        <a:stretch>
                          <a:fillRect/>
                        </a:stretch>
                      </p166:blipFill>
                      <p166:spPr xmlns:p166="http://schemas.microsoft.com/office/powerpoint/2016/6/main">
                        <a:xfrm>
                          <a:off x="0" y="0"/>
                          <a:ext cx="1903307" cy="1070610"/>
                        </a:xfrm>
                        <a:prstGeom prst="rect">
                          <a:avLst/>
                        </a:prstGeom>
                        <a:ln w="3175">
                          <a:solidFill>
                            <a:prstClr val="ltGray"/>
                          </a:solidFill>
                        </a:ln>
                      </p166:spPr>
                    </pslz:zmPr>
                  </pslz:sldZmObj>
                </pslz:sldZm>
              </a:graphicData>
            </a:graphic>
          </p:graphicFrame>
        </mc:Choice>
        <mc:Fallback>
          <p:pic>
            <p:nvPicPr>
              <p:cNvPr id="7" name="幻灯片缩放定位 6">
                <a:extLst>
                  <a:ext uri="{FF2B5EF4-FFF2-40B4-BE49-F238E27FC236}">
                    <a16:creationId xmlns:a16="http://schemas.microsoft.com/office/drawing/2014/main" id="{0D57804A-3EEB-E994-C550-2FA99BF2E925}"/>
                  </a:ext>
                </a:extLst>
              </p:cNvPr>
              <p:cNvPicPr>
                <a:picLocks noGrp="1" noRot="1" noChangeAspect="1" noMove="1" noResize="1" noEditPoints="1" noAdjustHandles="1" noChangeArrowheads="1" noChangeShapeType="1"/>
              </p:cNvPicPr>
              <p:nvPr/>
            </p:nvPicPr>
            <p:blipFill>
              <a:blip r:embed="rId2"/>
              <a:stretch>
                <a:fillRect/>
              </a:stretch>
            </p:blipFill>
            <p:spPr>
              <a:xfrm>
                <a:off x="9662366" y="1039373"/>
                <a:ext cx="1903307" cy="1070610"/>
              </a:xfrm>
              <a:prstGeom prst="rect">
                <a:avLst/>
              </a:prstGeom>
              <a:ln w="3175">
                <a:solidFill>
                  <a:prstClr val="ltGray"/>
                </a:solidFill>
              </a:ln>
            </p:spPr>
          </p:pic>
        </mc:Fallback>
      </mc:AlternateContent>
      <p:pic>
        <p:nvPicPr>
          <p:cNvPr id="9" name="图片 8">
            <a:extLst>
              <a:ext uri="{FF2B5EF4-FFF2-40B4-BE49-F238E27FC236}">
                <a16:creationId xmlns:a16="http://schemas.microsoft.com/office/drawing/2014/main" id="{9C7E1DFE-C3B0-628D-0E97-EC05A01CAC81}"/>
              </a:ext>
            </a:extLst>
          </p:cNvPr>
          <p:cNvPicPr>
            <a:picLocks noChangeAspect="1"/>
          </p:cNvPicPr>
          <p:nvPr/>
        </p:nvPicPr>
        <p:blipFill>
          <a:blip r:embed="rId3"/>
          <a:stretch>
            <a:fillRect/>
          </a:stretch>
        </p:blipFill>
        <p:spPr>
          <a:xfrm>
            <a:off x="3690091" y="3625144"/>
            <a:ext cx="4811818" cy="1188912"/>
          </a:xfrm>
          <a:prstGeom prst="rect">
            <a:avLst/>
          </a:prstGeom>
        </p:spPr>
      </p:pic>
    </p:spTree>
    <p:extLst>
      <p:ext uri="{BB962C8B-B14F-4D97-AF65-F5344CB8AC3E}">
        <p14:creationId xmlns:p14="http://schemas.microsoft.com/office/powerpoint/2010/main" val="2701254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A6D23B7-E51C-CB22-903B-FB2105586200}"/>
              </a:ext>
            </a:extLst>
          </p:cNvPr>
          <p:cNvSpPr>
            <a:spLocks noGrp="1"/>
          </p:cNvSpPr>
          <p:nvPr>
            <p:ph idx="1"/>
          </p:nvPr>
        </p:nvSpPr>
        <p:spPr/>
        <p:txBody>
          <a:bodyPr/>
          <a:lstStyle/>
          <a:p>
            <a:endParaRPr lang="en-US"/>
          </a:p>
        </p:txBody>
      </p:sp>
      <p:sp>
        <p:nvSpPr>
          <p:cNvPr id="3" name="灯片编号占位符 2">
            <a:extLst>
              <a:ext uri="{FF2B5EF4-FFF2-40B4-BE49-F238E27FC236}">
                <a16:creationId xmlns:a16="http://schemas.microsoft.com/office/drawing/2014/main" id="{1D24BF3E-4130-9C5E-2D1A-BF3D09201EFF}"/>
              </a:ext>
            </a:extLst>
          </p:cNvPr>
          <p:cNvSpPr>
            <a:spLocks noGrp="1"/>
          </p:cNvSpPr>
          <p:nvPr>
            <p:ph type="sldNum" sz="quarter" idx="12"/>
          </p:nvPr>
        </p:nvSpPr>
        <p:spPr/>
        <p:txBody>
          <a:bodyPr/>
          <a:lstStyle/>
          <a:p>
            <a:fld id="{98B0F0B7-E762-4A03-B0AC-E04CD21DF503}" type="slidenum">
              <a:rPr lang="zh-CN" altLang="en-US" smtClean="0"/>
              <a:pPr/>
              <a:t>35</a:t>
            </a:fld>
            <a:endParaRPr lang="zh-CN" altLang="en-US" dirty="0"/>
          </a:p>
        </p:txBody>
      </p:sp>
      <p:sp>
        <p:nvSpPr>
          <p:cNvPr id="4" name="标题 3">
            <a:extLst>
              <a:ext uri="{FF2B5EF4-FFF2-40B4-BE49-F238E27FC236}">
                <a16:creationId xmlns:a16="http://schemas.microsoft.com/office/drawing/2014/main" id="{D5084CAD-A7C8-90C1-8A54-F6B3D21F993D}"/>
              </a:ext>
            </a:extLst>
          </p:cNvPr>
          <p:cNvSpPr>
            <a:spLocks noGrp="1"/>
          </p:cNvSpPr>
          <p:nvPr>
            <p:ph type="title"/>
          </p:nvPr>
        </p:nvSpPr>
        <p:spPr/>
        <p:txBody>
          <a:bodyPr/>
          <a:lstStyle/>
          <a:p>
            <a:endParaRPr lang="en-US"/>
          </a:p>
        </p:txBody>
      </p:sp>
      <p:sp>
        <p:nvSpPr>
          <p:cNvPr id="5" name="内容占位符 4">
            <a:extLst>
              <a:ext uri="{FF2B5EF4-FFF2-40B4-BE49-F238E27FC236}">
                <a16:creationId xmlns:a16="http://schemas.microsoft.com/office/drawing/2014/main" id="{CC68DD51-0B89-5A83-9982-BE364B9868A9}"/>
              </a:ext>
            </a:extLst>
          </p:cNvPr>
          <p:cNvSpPr>
            <a:spLocks noGrp="1"/>
          </p:cNvSpPr>
          <p:nvPr>
            <p:ph sz="quarter" idx="13"/>
          </p:nvPr>
        </p:nvSpPr>
        <p:spPr/>
        <p:txBody>
          <a:bodyPr/>
          <a:lstStyle/>
          <a:p>
            <a:endParaRPr lang="en-US"/>
          </a:p>
        </p:txBody>
      </p:sp>
      <p:pic>
        <p:nvPicPr>
          <p:cNvPr id="7" name="图片 6">
            <a:extLst>
              <a:ext uri="{FF2B5EF4-FFF2-40B4-BE49-F238E27FC236}">
                <a16:creationId xmlns:a16="http://schemas.microsoft.com/office/drawing/2014/main" id="{0708F829-EEEF-4658-6CA3-6B5EED30F73F}"/>
              </a:ext>
            </a:extLst>
          </p:cNvPr>
          <p:cNvPicPr>
            <a:picLocks noChangeAspect="1"/>
          </p:cNvPicPr>
          <p:nvPr/>
        </p:nvPicPr>
        <p:blipFill>
          <a:blip r:embed="rId2"/>
          <a:stretch>
            <a:fillRect/>
          </a:stretch>
        </p:blipFill>
        <p:spPr>
          <a:xfrm>
            <a:off x="0" y="184647"/>
            <a:ext cx="12192000" cy="6488706"/>
          </a:xfrm>
          <a:prstGeom prst="rect">
            <a:avLst/>
          </a:prstGeom>
        </p:spPr>
      </p:pic>
    </p:spTree>
    <p:extLst>
      <p:ext uri="{BB962C8B-B14F-4D97-AF65-F5344CB8AC3E}">
        <p14:creationId xmlns:p14="http://schemas.microsoft.com/office/powerpoint/2010/main" val="3296593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9499C77-313B-19F5-9347-34C69DF09975}"/>
              </a:ext>
            </a:extLst>
          </p:cNvPr>
          <p:cNvSpPr>
            <a:spLocks noGrp="1"/>
          </p:cNvSpPr>
          <p:nvPr>
            <p:ph idx="1"/>
          </p:nvPr>
        </p:nvSpPr>
        <p:spPr>
          <a:xfrm>
            <a:off x="473434" y="1041439"/>
            <a:ext cx="11447463" cy="4771909"/>
          </a:xfrm>
        </p:spPr>
        <p:txBody>
          <a:bodyPr/>
          <a:lstStyle/>
          <a:p>
            <a:r>
              <a:rPr lang="en-US" dirty="0"/>
              <a:t>Correlation of methods exist but substantially diverse.</a:t>
            </a:r>
          </a:p>
        </p:txBody>
      </p:sp>
      <p:sp>
        <p:nvSpPr>
          <p:cNvPr id="3" name="灯片编号占位符 2">
            <a:extLst>
              <a:ext uri="{FF2B5EF4-FFF2-40B4-BE49-F238E27FC236}">
                <a16:creationId xmlns:a16="http://schemas.microsoft.com/office/drawing/2014/main" id="{36C0A9F2-3FAC-4EF6-754F-8977C98FB42F}"/>
              </a:ext>
            </a:extLst>
          </p:cNvPr>
          <p:cNvSpPr>
            <a:spLocks noGrp="1"/>
          </p:cNvSpPr>
          <p:nvPr>
            <p:ph type="sldNum" sz="quarter" idx="12"/>
          </p:nvPr>
        </p:nvSpPr>
        <p:spPr/>
        <p:txBody>
          <a:bodyPr/>
          <a:lstStyle/>
          <a:p>
            <a:fld id="{98B0F0B7-E762-4A03-B0AC-E04CD21DF503}" type="slidenum">
              <a:rPr lang="zh-CN" altLang="en-US" smtClean="0"/>
              <a:pPr/>
              <a:t>36</a:t>
            </a:fld>
            <a:endParaRPr lang="zh-CN" altLang="en-US" dirty="0"/>
          </a:p>
        </p:txBody>
      </p:sp>
      <p:sp>
        <p:nvSpPr>
          <p:cNvPr id="4" name="标题 3">
            <a:extLst>
              <a:ext uri="{FF2B5EF4-FFF2-40B4-BE49-F238E27FC236}">
                <a16:creationId xmlns:a16="http://schemas.microsoft.com/office/drawing/2014/main" id="{BCD5B4A5-40C8-C7E7-2007-08D19D700F46}"/>
              </a:ext>
            </a:extLst>
          </p:cNvPr>
          <p:cNvSpPr>
            <a:spLocks noGrp="1"/>
          </p:cNvSpPr>
          <p:nvPr>
            <p:ph type="title"/>
          </p:nvPr>
        </p:nvSpPr>
        <p:spPr/>
        <p:txBody>
          <a:bodyPr/>
          <a:lstStyle/>
          <a:p>
            <a:endParaRPr lang="en-US"/>
          </a:p>
        </p:txBody>
      </p:sp>
      <p:sp>
        <p:nvSpPr>
          <p:cNvPr id="5" name="内容占位符 4">
            <a:extLst>
              <a:ext uri="{FF2B5EF4-FFF2-40B4-BE49-F238E27FC236}">
                <a16:creationId xmlns:a16="http://schemas.microsoft.com/office/drawing/2014/main" id="{C3B7DC4D-56DF-9C0A-5675-9F68991113D9}"/>
              </a:ext>
            </a:extLst>
          </p:cNvPr>
          <p:cNvSpPr>
            <a:spLocks noGrp="1"/>
          </p:cNvSpPr>
          <p:nvPr>
            <p:ph sz="quarter" idx="13"/>
          </p:nvPr>
        </p:nvSpPr>
        <p:spPr/>
        <p:txBody>
          <a:bodyPr/>
          <a:lstStyle/>
          <a:p>
            <a:endParaRPr lang="en-US"/>
          </a:p>
        </p:txBody>
      </p:sp>
      <p:pic>
        <p:nvPicPr>
          <p:cNvPr id="7" name="图片 6">
            <a:extLst>
              <a:ext uri="{FF2B5EF4-FFF2-40B4-BE49-F238E27FC236}">
                <a16:creationId xmlns:a16="http://schemas.microsoft.com/office/drawing/2014/main" id="{C62F78A5-705D-20F8-0C0F-62149EDCFEF7}"/>
              </a:ext>
            </a:extLst>
          </p:cNvPr>
          <p:cNvPicPr>
            <a:picLocks noChangeAspect="1"/>
          </p:cNvPicPr>
          <p:nvPr/>
        </p:nvPicPr>
        <p:blipFill>
          <a:blip r:embed="rId2"/>
          <a:stretch>
            <a:fillRect/>
          </a:stretch>
        </p:blipFill>
        <p:spPr>
          <a:xfrm>
            <a:off x="367421" y="5343561"/>
            <a:ext cx="3960739" cy="1164924"/>
          </a:xfrm>
          <a:prstGeom prst="rect">
            <a:avLst/>
          </a:prstGeom>
        </p:spPr>
      </p:pic>
      <p:pic>
        <p:nvPicPr>
          <p:cNvPr id="8" name="图片 7">
            <a:extLst>
              <a:ext uri="{FF2B5EF4-FFF2-40B4-BE49-F238E27FC236}">
                <a16:creationId xmlns:a16="http://schemas.microsoft.com/office/drawing/2014/main" id="{E9C68CF6-9E96-ED45-E255-3FF00CCF1F12}"/>
              </a:ext>
            </a:extLst>
          </p:cNvPr>
          <p:cNvPicPr>
            <a:picLocks noChangeAspect="1"/>
          </p:cNvPicPr>
          <p:nvPr/>
        </p:nvPicPr>
        <p:blipFill>
          <a:blip r:embed="rId3"/>
          <a:stretch>
            <a:fillRect/>
          </a:stretch>
        </p:blipFill>
        <p:spPr>
          <a:xfrm>
            <a:off x="0" y="1559062"/>
            <a:ext cx="4278421" cy="3636241"/>
          </a:xfrm>
          <a:prstGeom prst="rect">
            <a:avLst/>
          </a:prstGeom>
        </p:spPr>
      </p:pic>
      <p:pic>
        <p:nvPicPr>
          <p:cNvPr id="9" name="图片 8">
            <a:extLst>
              <a:ext uri="{FF2B5EF4-FFF2-40B4-BE49-F238E27FC236}">
                <a16:creationId xmlns:a16="http://schemas.microsoft.com/office/drawing/2014/main" id="{E352CD26-AFF8-2A07-6355-897D760E0E49}"/>
              </a:ext>
            </a:extLst>
          </p:cNvPr>
          <p:cNvPicPr>
            <a:picLocks noChangeAspect="1"/>
          </p:cNvPicPr>
          <p:nvPr/>
        </p:nvPicPr>
        <p:blipFill>
          <a:blip r:embed="rId4"/>
          <a:stretch>
            <a:fillRect/>
          </a:stretch>
        </p:blipFill>
        <p:spPr>
          <a:xfrm>
            <a:off x="4395942" y="1808499"/>
            <a:ext cx="7630968" cy="3237787"/>
          </a:xfrm>
          <a:prstGeom prst="rect">
            <a:avLst/>
          </a:prstGeom>
        </p:spPr>
      </p:pic>
      <p:pic>
        <p:nvPicPr>
          <p:cNvPr id="10" name="图片 9">
            <a:extLst>
              <a:ext uri="{FF2B5EF4-FFF2-40B4-BE49-F238E27FC236}">
                <a16:creationId xmlns:a16="http://schemas.microsoft.com/office/drawing/2014/main" id="{E150B206-908F-75B0-6648-3303A380AF76}"/>
              </a:ext>
            </a:extLst>
          </p:cNvPr>
          <p:cNvPicPr>
            <a:picLocks noChangeAspect="1"/>
          </p:cNvPicPr>
          <p:nvPr/>
        </p:nvPicPr>
        <p:blipFill>
          <a:blip r:embed="rId5"/>
          <a:stretch>
            <a:fillRect/>
          </a:stretch>
        </p:blipFill>
        <p:spPr>
          <a:xfrm>
            <a:off x="5002963" y="5355459"/>
            <a:ext cx="7023947" cy="674138"/>
          </a:xfrm>
          <a:prstGeom prst="rect">
            <a:avLst/>
          </a:prstGeom>
        </p:spPr>
      </p:pic>
    </p:spTree>
    <p:extLst>
      <p:ext uri="{BB962C8B-B14F-4D97-AF65-F5344CB8AC3E}">
        <p14:creationId xmlns:p14="http://schemas.microsoft.com/office/powerpoint/2010/main" val="3232416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987529-5DB7-9D70-B572-219D90326F64}"/>
              </a:ext>
            </a:extLst>
          </p:cNvPr>
          <p:cNvSpPr>
            <a:spLocks noGrp="1"/>
          </p:cNvSpPr>
          <p:nvPr>
            <p:ph idx="1"/>
          </p:nvPr>
        </p:nvSpPr>
        <p:spPr/>
        <p:txBody>
          <a:bodyPr/>
          <a:lstStyle/>
          <a:p>
            <a:r>
              <a:rPr lang="en-US" dirty="0"/>
              <a:t>This value may lose fine-grained detail about the individual performance characteristics of a model.</a:t>
            </a:r>
          </a:p>
        </p:txBody>
      </p:sp>
      <p:sp>
        <p:nvSpPr>
          <p:cNvPr id="3" name="灯片编号占位符 2">
            <a:extLst>
              <a:ext uri="{FF2B5EF4-FFF2-40B4-BE49-F238E27FC236}">
                <a16:creationId xmlns:a16="http://schemas.microsoft.com/office/drawing/2014/main" id="{9586B2BB-055A-B59D-5691-BBEE91F1A12A}"/>
              </a:ext>
            </a:extLst>
          </p:cNvPr>
          <p:cNvSpPr>
            <a:spLocks noGrp="1"/>
          </p:cNvSpPr>
          <p:nvPr>
            <p:ph type="sldNum" sz="quarter" idx="12"/>
          </p:nvPr>
        </p:nvSpPr>
        <p:spPr/>
        <p:txBody>
          <a:bodyPr/>
          <a:lstStyle/>
          <a:p>
            <a:fld id="{98B0F0B7-E762-4A03-B0AC-E04CD21DF503}" type="slidenum">
              <a:rPr lang="zh-CN" altLang="en-US" smtClean="0"/>
              <a:pPr/>
              <a:t>37</a:t>
            </a:fld>
            <a:endParaRPr lang="zh-CN" altLang="en-US" dirty="0"/>
          </a:p>
        </p:txBody>
      </p:sp>
      <p:sp>
        <p:nvSpPr>
          <p:cNvPr id="4" name="标题 3">
            <a:extLst>
              <a:ext uri="{FF2B5EF4-FFF2-40B4-BE49-F238E27FC236}">
                <a16:creationId xmlns:a16="http://schemas.microsoft.com/office/drawing/2014/main" id="{96BC87E4-8DC3-B167-E2D2-B3D4CF7ABE04}"/>
              </a:ext>
            </a:extLst>
          </p:cNvPr>
          <p:cNvSpPr>
            <a:spLocks noGrp="1"/>
          </p:cNvSpPr>
          <p:nvPr>
            <p:ph type="title"/>
          </p:nvPr>
        </p:nvSpPr>
        <p:spPr/>
        <p:txBody>
          <a:bodyPr/>
          <a:lstStyle/>
          <a:p>
            <a:r>
              <a:rPr lang="en-US" dirty="0"/>
              <a:t>Holistic reliability score</a:t>
            </a:r>
          </a:p>
        </p:txBody>
      </p:sp>
      <p:sp>
        <p:nvSpPr>
          <p:cNvPr id="5" name="内容占位符 4">
            <a:extLst>
              <a:ext uri="{FF2B5EF4-FFF2-40B4-BE49-F238E27FC236}">
                <a16:creationId xmlns:a16="http://schemas.microsoft.com/office/drawing/2014/main" id="{D5189C55-E329-966B-5A2C-9B08DD1CF22E}"/>
              </a:ext>
            </a:extLst>
          </p:cNvPr>
          <p:cNvSpPr>
            <a:spLocks noGrp="1"/>
          </p:cNvSpPr>
          <p:nvPr>
            <p:ph sz="quarter" idx="13"/>
          </p:nvPr>
        </p:nvSpPr>
        <p:spPr/>
        <p:txBody>
          <a:bodyPr/>
          <a:lstStyle/>
          <a:p>
            <a:endParaRPr lang="en-US"/>
          </a:p>
        </p:txBody>
      </p:sp>
      <p:pic>
        <p:nvPicPr>
          <p:cNvPr id="6" name="内容占位符 14">
            <a:extLst>
              <a:ext uri="{FF2B5EF4-FFF2-40B4-BE49-F238E27FC236}">
                <a16:creationId xmlns:a16="http://schemas.microsoft.com/office/drawing/2014/main" id="{7AB5BE74-A75E-B66A-2B76-DCEF142498EC}"/>
              </a:ext>
            </a:extLst>
          </p:cNvPr>
          <p:cNvPicPr>
            <a:picLocks noChangeAspect="1"/>
          </p:cNvPicPr>
          <p:nvPr/>
        </p:nvPicPr>
        <p:blipFill rotWithShape="1">
          <a:blip r:embed="rId2"/>
          <a:srcRect t="13360" b="22956"/>
          <a:stretch/>
        </p:blipFill>
        <p:spPr>
          <a:xfrm>
            <a:off x="4511773" y="1761066"/>
            <a:ext cx="3168454" cy="633887"/>
          </a:xfrm>
          <a:prstGeom prst="rect">
            <a:avLst/>
          </a:prstGeom>
        </p:spPr>
      </p:pic>
      <p:pic>
        <p:nvPicPr>
          <p:cNvPr id="7" name="图片 6">
            <a:extLst>
              <a:ext uri="{FF2B5EF4-FFF2-40B4-BE49-F238E27FC236}">
                <a16:creationId xmlns:a16="http://schemas.microsoft.com/office/drawing/2014/main" id="{C341D079-2235-8D04-611F-26A966FAB77A}"/>
              </a:ext>
            </a:extLst>
          </p:cNvPr>
          <p:cNvPicPr>
            <a:picLocks noChangeAspect="1"/>
          </p:cNvPicPr>
          <p:nvPr/>
        </p:nvPicPr>
        <p:blipFill>
          <a:blip r:embed="rId3"/>
          <a:stretch>
            <a:fillRect/>
          </a:stretch>
        </p:blipFill>
        <p:spPr>
          <a:xfrm>
            <a:off x="2299546" y="2821121"/>
            <a:ext cx="8080587" cy="721977"/>
          </a:xfrm>
          <a:prstGeom prst="rect">
            <a:avLst/>
          </a:prstGeom>
        </p:spPr>
      </p:pic>
      <p:pic>
        <p:nvPicPr>
          <p:cNvPr id="8" name="图片 7">
            <a:extLst>
              <a:ext uri="{FF2B5EF4-FFF2-40B4-BE49-F238E27FC236}">
                <a16:creationId xmlns:a16="http://schemas.microsoft.com/office/drawing/2014/main" id="{1D9668CA-8632-73FF-8A90-A574AAEF8C45}"/>
              </a:ext>
            </a:extLst>
          </p:cNvPr>
          <p:cNvPicPr>
            <a:picLocks noChangeAspect="1"/>
          </p:cNvPicPr>
          <p:nvPr/>
        </p:nvPicPr>
        <p:blipFill>
          <a:blip r:embed="rId4"/>
          <a:stretch>
            <a:fillRect/>
          </a:stretch>
        </p:blipFill>
        <p:spPr>
          <a:xfrm>
            <a:off x="2299546" y="3969266"/>
            <a:ext cx="8080580" cy="812702"/>
          </a:xfrm>
          <a:prstGeom prst="rect">
            <a:avLst/>
          </a:prstGeom>
        </p:spPr>
      </p:pic>
    </p:spTree>
    <p:extLst>
      <p:ext uri="{BB962C8B-B14F-4D97-AF65-F5344CB8AC3E}">
        <p14:creationId xmlns:p14="http://schemas.microsoft.com/office/powerpoint/2010/main" val="4006219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F820FD-B3F3-A589-F4AF-AE4E3FE545CA}"/>
              </a:ext>
            </a:extLst>
          </p:cNvPr>
          <p:cNvSpPr>
            <a:spLocks noGrp="1"/>
          </p:cNvSpPr>
          <p:nvPr>
            <p:ph idx="1"/>
          </p:nvPr>
        </p:nvSpPr>
        <p:spPr/>
        <p:txBody>
          <a:bodyPr>
            <a:normAutofit lnSpcReduction="10000"/>
          </a:bodyPr>
          <a:lstStyle/>
          <a:p>
            <a:r>
              <a:rPr lang="en-US" dirty="0"/>
              <a:t>Data augmentation: </a:t>
            </a:r>
            <a:r>
              <a:rPr lang="en-US" dirty="0" err="1"/>
              <a:t>AugMix</a:t>
            </a:r>
            <a:r>
              <a:rPr lang="en-US" dirty="0"/>
              <a:t>, </a:t>
            </a:r>
            <a:r>
              <a:rPr lang="en-US" dirty="0" err="1"/>
              <a:t>RandAugment</a:t>
            </a:r>
            <a:r>
              <a:rPr lang="en-US" dirty="0"/>
              <a:t>.</a:t>
            </a:r>
          </a:p>
          <a:p>
            <a:r>
              <a:rPr lang="en-US" dirty="0"/>
              <a:t>Adversarial data augmentation.</a:t>
            </a:r>
          </a:p>
          <a:p>
            <a:r>
              <a:rPr lang="en-US" dirty="0"/>
              <a:t>Fine-tuning from pre-trained models.</a:t>
            </a:r>
          </a:p>
          <a:p>
            <a:r>
              <a:rPr lang="en-US" dirty="0"/>
              <a:t>Model ensemble.</a:t>
            </a:r>
          </a:p>
          <a:p>
            <a:r>
              <a:rPr lang="en-US" dirty="0"/>
              <a:t>Temperature scaling.</a:t>
            </a:r>
          </a:p>
          <a:p>
            <a:endParaRPr lang="en-US" dirty="0"/>
          </a:p>
          <a:p>
            <a:r>
              <a:rPr lang="en-US" dirty="0"/>
              <a:t>Hyperparameters were selected by choosing the best configuration from 10 random hyperparameter samples.</a:t>
            </a:r>
          </a:p>
          <a:p>
            <a:r>
              <a:rPr lang="en-US" dirty="0"/>
              <a:t>234 pre-trained models are publicly available in WILDS benchmark.</a:t>
            </a:r>
          </a:p>
          <a:p>
            <a:r>
              <a:rPr lang="en-US" dirty="0"/>
              <a:t>Train 287 models.</a:t>
            </a:r>
          </a:p>
          <a:p>
            <a:r>
              <a:rPr lang="en-US" dirty="0">
                <a:solidFill>
                  <a:srgbClr val="FF0000"/>
                </a:solidFill>
              </a:rPr>
              <a:t>Analyze more than 500 models</a:t>
            </a:r>
            <a:r>
              <a:rPr lang="en-US" dirty="0"/>
              <a:t>.</a:t>
            </a:r>
          </a:p>
        </p:txBody>
      </p:sp>
      <p:sp>
        <p:nvSpPr>
          <p:cNvPr id="3" name="灯片编号占位符 2">
            <a:extLst>
              <a:ext uri="{FF2B5EF4-FFF2-40B4-BE49-F238E27FC236}">
                <a16:creationId xmlns:a16="http://schemas.microsoft.com/office/drawing/2014/main" id="{09F88E13-8201-4023-9371-9B34720CFEC8}"/>
              </a:ext>
            </a:extLst>
          </p:cNvPr>
          <p:cNvSpPr>
            <a:spLocks noGrp="1"/>
          </p:cNvSpPr>
          <p:nvPr>
            <p:ph type="sldNum" sz="quarter" idx="12"/>
          </p:nvPr>
        </p:nvSpPr>
        <p:spPr/>
        <p:txBody>
          <a:bodyPr/>
          <a:lstStyle/>
          <a:p>
            <a:fld id="{98B0F0B7-E762-4A03-B0AC-E04CD21DF503}" type="slidenum">
              <a:rPr lang="zh-CN" altLang="en-US" smtClean="0"/>
              <a:pPr/>
              <a:t>38</a:t>
            </a:fld>
            <a:endParaRPr lang="zh-CN" altLang="en-US" dirty="0"/>
          </a:p>
        </p:txBody>
      </p:sp>
      <p:sp>
        <p:nvSpPr>
          <p:cNvPr id="4" name="标题 3">
            <a:extLst>
              <a:ext uri="{FF2B5EF4-FFF2-40B4-BE49-F238E27FC236}">
                <a16:creationId xmlns:a16="http://schemas.microsoft.com/office/drawing/2014/main" id="{AA8636C2-B196-E46D-BC1F-68C851AB185C}"/>
              </a:ext>
            </a:extLst>
          </p:cNvPr>
          <p:cNvSpPr>
            <a:spLocks noGrp="1"/>
          </p:cNvSpPr>
          <p:nvPr>
            <p:ph type="title"/>
          </p:nvPr>
        </p:nvSpPr>
        <p:spPr/>
        <p:txBody>
          <a:bodyPr/>
          <a:lstStyle/>
          <a:p>
            <a:r>
              <a:rPr lang="en-US" dirty="0"/>
              <a:t>Selection of algorithms and training approach</a:t>
            </a:r>
          </a:p>
        </p:txBody>
      </p:sp>
      <p:sp>
        <p:nvSpPr>
          <p:cNvPr id="5" name="内容占位符 4">
            <a:extLst>
              <a:ext uri="{FF2B5EF4-FFF2-40B4-BE49-F238E27FC236}">
                <a16:creationId xmlns:a16="http://schemas.microsoft.com/office/drawing/2014/main" id="{DBA66A82-4AB4-8E96-1E66-476CBD0A64E8}"/>
              </a:ext>
            </a:extLst>
          </p:cNvPr>
          <p:cNvSpPr>
            <a:spLocks noGrp="1"/>
          </p:cNvSpPr>
          <p:nvPr>
            <p:ph sz="quarter" idx="13"/>
          </p:nvPr>
        </p:nvSpPr>
        <p:spPr/>
        <p:txBody>
          <a:bodyPr/>
          <a:lstStyle/>
          <a:p>
            <a:endParaRPr lang="en-US"/>
          </a:p>
        </p:txBody>
      </p:sp>
      <mc:AlternateContent xmlns:mc="http://schemas.openxmlformats.org/markup-compatibility/2006">
        <mc:Choice xmlns:pslz="http://schemas.microsoft.com/office/powerpoint/2016/slidezoom" Requires="pslz">
          <p:graphicFrame>
            <p:nvGraphicFramePr>
              <p:cNvPr id="7" name="幻灯片缩放定位 6">
                <a:extLst>
                  <a:ext uri="{FF2B5EF4-FFF2-40B4-BE49-F238E27FC236}">
                    <a16:creationId xmlns:a16="http://schemas.microsoft.com/office/drawing/2014/main" id="{F4ACA4A5-DB42-44BB-F6D5-E5571C1C6329}"/>
                  </a:ext>
                </a:extLst>
              </p:cNvPr>
              <p:cNvGraphicFramePr>
                <a:graphicFrameLocks noChangeAspect="1"/>
              </p:cNvGraphicFramePr>
              <p:nvPr>
                <p:extLst>
                  <p:ext uri="{D42A27DB-BD31-4B8C-83A1-F6EECF244321}">
                    <p14:modId xmlns:p14="http://schemas.microsoft.com/office/powerpoint/2010/main" val="3291209244"/>
                  </p:ext>
                </p:extLst>
              </p:nvPr>
            </p:nvGraphicFramePr>
            <p:xfrm>
              <a:off x="6468533" y="993563"/>
              <a:ext cx="3048000" cy="1714500"/>
            </p:xfrm>
            <a:graphic>
              <a:graphicData uri="http://schemas.microsoft.com/office/powerpoint/2016/slidezoom">
                <pslz:sldZm>
                  <pslz:sldZmObj sldId="303" cId="115232597">
                    <pslz:zmPr id="{5A93CF0B-0071-4037-B7B8-3A42120AF3B8}"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7" name="幻灯片缩放定位 6">
                <a:extLst>
                  <a:ext uri="{FF2B5EF4-FFF2-40B4-BE49-F238E27FC236}">
                    <a16:creationId xmlns:a16="http://schemas.microsoft.com/office/drawing/2014/main" id="{F4ACA4A5-DB42-44BB-F6D5-E5571C1C6329}"/>
                  </a:ext>
                </a:extLst>
              </p:cNvPr>
              <p:cNvPicPr>
                <a:picLocks noGrp="1" noRot="1" noChangeAspect="1" noMove="1" noResize="1" noEditPoints="1" noAdjustHandles="1" noChangeArrowheads="1" noChangeShapeType="1"/>
              </p:cNvPicPr>
              <p:nvPr/>
            </p:nvPicPr>
            <p:blipFill>
              <a:blip r:embed="rId2"/>
              <a:stretch>
                <a:fillRect/>
              </a:stretch>
            </p:blipFill>
            <p:spPr>
              <a:xfrm>
                <a:off x="6468533" y="99356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714491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CCDF1BB-6EDD-873E-F1D9-6542DF924BA6}"/>
              </a:ext>
            </a:extLst>
          </p:cNvPr>
          <p:cNvSpPr>
            <a:spLocks noGrp="1"/>
          </p:cNvSpPr>
          <p:nvPr>
            <p:ph idx="1"/>
          </p:nvPr>
        </p:nvSpPr>
        <p:spPr/>
        <p:txBody>
          <a:bodyPr>
            <a:normAutofit/>
          </a:bodyPr>
          <a:lstStyle/>
          <a:p>
            <a:pPr algn="l"/>
            <a:r>
              <a:rPr lang="en-US" altLang="zh-CN" b="0" i="0" u="none" strike="noStrike" baseline="0" dirty="0" err="1"/>
              <a:t>AugMix</a:t>
            </a:r>
            <a:r>
              <a:rPr lang="en-US" altLang="zh-CN" b="0" i="0" u="none" strike="noStrike" baseline="0" dirty="0"/>
              <a:t> </a:t>
            </a:r>
            <a:r>
              <a:rPr lang="en-US" b="0" i="0" u="none" strike="noStrike" baseline="0" dirty="0"/>
              <a:t>layers a series of simple image augmentation operations in concert with a consistency loss and has been shown to halve the error rate of corrupted CIFAR-10.</a:t>
            </a:r>
            <a:endParaRPr lang="en-US" sz="3200" dirty="0"/>
          </a:p>
        </p:txBody>
      </p:sp>
      <p:sp>
        <p:nvSpPr>
          <p:cNvPr id="3" name="灯片编号占位符 2">
            <a:extLst>
              <a:ext uri="{FF2B5EF4-FFF2-40B4-BE49-F238E27FC236}">
                <a16:creationId xmlns:a16="http://schemas.microsoft.com/office/drawing/2014/main" id="{7AC13131-8F77-E86D-685D-5C920D155CE8}"/>
              </a:ext>
            </a:extLst>
          </p:cNvPr>
          <p:cNvSpPr>
            <a:spLocks noGrp="1"/>
          </p:cNvSpPr>
          <p:nvPr>
            <p:ph type="sldNum" sz="quarter" idx="12"/>
          </p:nvPr>
        </p:nvSpPr>
        <p:spPr/>
        <p:txBody>
          <a:bodyPr/>
          <a:lstStyle/>
          <a:p>
            <a:fld id="{98B0F0B7-E762-4A03-B0AC-E04CD21DF503}" type="slidenum">
              <a:rPr lang="zh-CN" altLang="en-US" smtClean="0"/>
              <a:pPr/>
              <a:t>39</a:t>
            </a:fld>
            <a:endParaRPr lang="zh-CN" altLang="en-US" dirty="0"/>
          </a:p>
        </p:txBody>
      </p:sp>
      <p:sp>
        <p:nvSpPr>
          <p:cNvPr id="4" name="标题 3">
            <a:extLst>
              <a:ext uri="{FF2B5EF4-FFF2-40B4-BE49-F238E27FC236}">
                <a16:creationId xmlns:a16="http://schemas.microsoft.com/office/drawing/2014/main" id="{908F3581-C6F7-9839-13E8-1028609E57D7}"/>
              </a:ext>
            </a:extLst>
          </p:cNvPr>
          <p:cNvSpPr>
            <a:spLocks noGrp="1"/>
          </p:cNvSpPr>
          <p:nvPr>
            <p:ph type="title"/>
          </p:nvPr>
        </p:nvSpPr>
        <p:spPr/>
        <p:txBody>
          <a:bodyPr/>
          <a:lstStyle/>
          <a:p>
            <a:endParaRPr lang="en-US"/>
          </a:p>
        </p:txBody>
      </p:sp>
      <p:sp>
        <p:nvSpPr>
          <p:cNvPr id="5" name="内容占位符 4">
            <a:extLst>
              <a:ext uri="{FF2B5EF4-FFF2-40B4-BE49-F238E27FC236}">
                <a16:creationId xmlns:a16="http://schemas.microsoft.com/office/drawing/2014/main" id="{C1E5617F-7B1D-8BA0-F3EE-DF778A4A2810}"/>
              </a:ext>
            </a:extLst>
          </p:cNvPr>
          <p:cNvSpPr>
            <a:spLocks noGrp="1"/>
          </p:cNvSpPr>
          <p:nvPr>
            <p:ph sz="quarter" idx="13"/>
          </p:nvPr>
        </p:nvSpPr>
        <p:spPr/>
        <p:txBody>
          <a:bodyPr/>
          <a:lstStyle/>
          <a:p>
            <a:r>
              <a:rPr lang="en-US" dirty="0"/>
              <a:t>"</a:t>
            </a:r>
            <a:r>
              <a:rPr lang="en-US" dirty="0" err="1"/>
              <a:t>Augmix</a:t>
            </a:r>
            <a:r>
              <a:rPr lang="en-US" dirty="0"/>
              <a:t>: A simple data processing method to improve robustness and uncertainty.“ 2020 ICLR.</a:t>
            </a:r>
          </a:p>
        </p:txBody>
      </p:sp>
      <p:pic>
        <p:nvPicPr>
          <p:cNvPr id="8" name="图片 7">
            <a:extLst>
              <a:ext uri="{FF2B5EF4-FFF2-40B4-BE49-F238E27FC236}">
                <a16:creationId xmlns:a16="http://schemas.microsoft.com/office/drawing/2014/main" id="{CBE1566A-93DC-E2C8-FE0F-630D16DFCE5F}"/>
              </a:ext>
            </a:extLst>
          </p:cNvPr>
          <p:cNvPicPr>
            <a:picLocks noChangeAspect="1"/>
          </p:cNvPicPr>
          <p:nvPr/>
        </p:nvPicPr>
        <p:blipFill>
          <a:blip r:embed="rId2"/>
          <a:stretch>
            <a:fillRect/>
          </a:stretch>
        </p:blipFill>
        <p:spPr>
          <a:xfrm>
            <a:off x="135552" y="1744096"/>
            <a:ext cx="11920897" cy="4846716"/>
          </a:xfrm>
          <a:prstGeom prst="rect">
            <a:avLst/>
          </a:prstGeom>
        </p:spPr>
      </p:pic>
    </p:spTree>
    <p:extLst>
      <p:ext uri="{BB962C8B-B14F-4D97-AF65-F5344CB8AC3E}">
        <p14:creationId xmlns:p14="http://schemas.microsoft.com/office/powerpoint/2010/main" val="115232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CCE2C0E-401D-BD9C-6453-A8D3BF6E26E1}"/>
              </a:ext>
            </a:extLst>
          </p:cNvPr>
          <p:cNvSpPr>
            <a:spLocks noGrp="1"/>
          </p:cNvSpPr>
          <p:nvPr>
            <p:ph type="sldNum" sz="quarter" idx="12"/>
          </p:nvPr>
        </p:nvSpPr>
        <p:spPr/>
        <p:txBody>
          <a:bodyPr/>
          <a:lstStyle/>
          <a:p>
            <a:fld id="{98B0F0B7-E762-4A03-B0AC-E04CD21DF503}" type="slidenum">
              <a:rPr lang="zh-CN" altLang="en-US" smtClean="0"/>
              <a:pPr/>
              <a:t>4</a:t>
            </a:fld>
            <a:endParaRPr lang="zh-CN" altLang="en-US" dirty="0"/>
          </a:p>
        </p:txBody>
      </p:sp>
      <p:sp>
        <p:nvSpPr>
          <p:cNvPr id="4" name="标题 3">
            <a:extLst>
              <a:ext uri="{FF2B5EF4-FFF2-40B4-BE49-F238E27FC236}">
                <a16:creationId xmlns:a16="http://schemas.microsoft.com/office/drawing/2014/main" id="{D6F27B5F-E049-7563-7608-A59E2C5CEC28}"/>
              </a:ext>
            </a:extLst>
          </p:cNvPr>
          <p:cNvSpPr>
            <a:spLocks noGrp="1"/>
          </p:cNvSpPr>
          <p:nvPr>
            <p:ph type="title"/>
          </p:nvPr>
        </p:nvSpPr>
        <p:spPr/>
        <p:txBody>
          <a:bodyPr/>
          <a:lstStyle/>
          <a:p>
            <a:r>
              <a:rPr lang="en-US" dirty="0"/>
              <a:t>Content</a:t>
            </a:r>
          </a:p>
        </p:txBody>
      </p:sp>
      <p:sp>
        <p:nvSpPr>
          <p:cNvPr id="5" name="内容占位符 4">
            <a:extLst>
              <a:ext uri="{FF2B5EF4-FFF2-40B4-BE49-F238E27FC236}">
                <a16:creationId xmlns:a16="http://schemas.microsoft.com/office/drawing/2014/main" id="{188D7488-3B96-B274-848B-9AE5BCE9DF49}"/>
              </a:ext>
            </a:extLst>
          </p:cNvPr>
          <p:cNvSpPr>
            <a:spLocks noGrp="1"/>
          </p:cNvSpPr>
          <p:nvPr>
            <p:ph sz="quarter" idx="13"/>
          </p:nvPr>
        </p:nvSpPr>
        <p:spPr/>
        <p:txBody>
          <a:bodyPr/>
          <a:lstStyle/>
          <a:p>
            <a:endParaRPr lang="en-US"/>
          </a:p>
        </p:txBody>
      </p:sp>
      <mc:AlternateContent xmlns:mc="http://schemas.openxmlformats.org/markup-compatibility/2006">
        <mc:Choice xmlns:psuz="http://schemas.microsoft.com/office/powerpoint/2016/summaryzoom" Requires="psuz">
          <p:graphicFrame>
            <p:nvGraphicFramePr>
              <p:cNvPr id="7" name="摘要缩放定位 6">
                <a:extLst>
                  <a:ext uri="{FF2B5EF4-FFF2-40B4-BE49-F238E27FC236}">
                    <a16:creationId xmlns:a16="http://schemas.microsoft.com/office/drawing/2014/main" id="{4B7F528E-FB5B-1F1C-719D-4284A2EA4A9F}"/>
                  </a:ext>
                </a:extLst>
              </p:cNvPr>
              <p:cNvGraphicFramePr>
                <a:graphicFrameLocks noChangeAspect="1"/>
              </p:cNvGraphicFramePr>
              <p:nvPr>
                <p:extLst>
                  <p:ext uri="{D42A27DB-BD31-4B8C-83A1-F6EECF244321}">
                    <p14:modId xmlns:p14="http://schemas.microsoft.com/office/powerpoint/2010/main" val="1705632706"/>
                  </p:ext>
                </p:extLst>
              </p:nvPr>
            </p:nvGraphicFramePr>
            <p:xfrm>
              <a:off x="271463" y="1041400"/>
              <a:ext cx="11649075" cy="4772025"/>
            </p:xfrm>
            <a:graphic>
              <a:graphicData uri="http://schemas.microsoft.com/office/powerpoint/2016/summaryzoom">
                <psuz:summaryZm>
                  <psuz:summaryZmObj sectionId="{0F2ED745-9EAF-4DEE-ABB4-6366E8A989D4}">
                    <psuz:zmPr id="{F6A9F02C-A3FC-4153-AF9B-3FCA0019D75E}" transitionDur="1000">
                      <p166:blipFill xmlns:p166="http://schemas.microsoft.com/office/powerpoint/2016/6/main">
                        <a:blip r:embed="rId2"/>
                        <a:stretch>
                          <a:fillRect/>
                        </a:stretch>
                      </p166:blipFill>
                      <p166:spPr xmlns:p166="http://schemas.microsoft.com/office/powerpoint/2016/6/main">
                        <a:xfrm>
                          <a:off x="451401" y="354706"/>
                          <a:ext cx="3494723" cy="1965781"/>
                        </a:xfrm>
                        <a:prstGeom prst="rect">
                          <a:avLst/>
                        </a:prstGeom>
                        <a:ln w="3175">
                          <a:solidFill>
                            <a:prstClr val="ltGray"/>
                          </a:solidFill>
                        </a:ln>
                      </p166:spPr>
                    </psuz:zmPr>
                  </psuz:summaryZmObj>
                  <psuz:summaryZmObj sectionId="{2CF36130-523C-4DCC-AA2D-DC7AF15422D0}">
                    <psuz:zmPr id="{44A15CBC-4007-4B65-8CEE-FC68A37B626C}" transitionDur="1000">
                      <p166:blipFill xmlns:p166="http://schemas.microsoft.com/office/powerpoint/2016/6/main">
                        <a:blip r:embed="rId3"/>
                        <a:stretch>
                          <a:fillRect/>
                        </a:stretch>
                      </p166:blipFill>
                      <p166:spPr xmlns:p166="http://schemas.microsoft.com/office/powerpoint/2016/6/main">
                        <a:xfrm>
                          <a:off x="4077176" y="354706"/>
                          <a:ext cx="3494723" cy="1965781"/>
                        </a:xfrm>
                        <a:prstGeom prst="rect">
                          <a:avLst/>
                        </a:prstGeom>
                        <a:ln w="3175">
                          <a:solidFill>
                            <a:prstClr val="ltGray"/>
                          </a:solidFill>
                        </a:ln>
                      </p166:spPr>
                    </psuz:zmPr>
                  </psuz:summaryZmObj>
                  <psuz:summaryZmObj sectionId="{F80A285E-FEC4-4C4B-B144-1B58AB7CEC8A}">
                    <psuz:zmPr id="{6B31E25A-B53F-489F-A926-6B310870119B}" transitionDur="1000">
                      <p166:blipFill xmlns:p166="http://schemas.microsoft.com/office/powerpoint/2016/6/main">
                        <a:blip r:embed="rId4"/>
                        <a:stretch>
                          <a:fillRect/>
                        </a:stretch>
                      </p166:blipFill>
                      <p166:spPr xmlns:p166="http://schemas.microsoft.com/office/powerpoint/2016/6/main">
                        <a:xfrm>
                          <a:off x="7702951" y="354706"/>
                          <a:ext cx="3494723" cy="1965781"/>
                        </a:xfrm>
                        <a:prstGeom prst="rect">
                          <a:avLst/>
                        </a:prstGeom>
                        <a:ln w="3175">
                          <a:solidFill>
                            <a:prstClr val="ltGray"/>
                          </a:solidFill>
                        </a:ln>
                      </p166:spPr>
                    </psuz:zmPr>
                  </psuz:summaryZmObj>
                  <psuz:summaryZmObj sectionId="{F0B69A9C-24EE-4507-B7A3-1785B80FB5F9}" offsetFactorX="-193" offsetFactorY="18044">
                    <psuz:zmPr id="{884F855C-FF75-443E-B844-5DD613B48E9B}" transitionDur="1000">
                      <p166:blipFill xmlns:p166="http://schemas.microsoft.com/office/powerpoint/2016/6/main">
                        <a:blip r:embed="rId5"/>
                        <a:stretch>
                          <a:fillRect/>
                        </a:stretch>
                      </p166:blipFill>
                      <p166:spPr xmlns:p166="http://schemas.microsoft.com/office/powerpoint/2016/6/main">
                        <a:xfrm>
                          <a:off x="444642" y="2806244"/>
                          <a:ext cx="3494723" cy="1965781"/>
                        </a:xfrm>
                        <a:prstGeom prst="rect">
                          <a:avLst/>
                        </a:prstGeom>
                        <a:ln w="3175">
                          <a:solidFill>
                            <a:prstClr val="ltGray"/>
                          </a:solidFill>
                        </a:ln>
                      </p166:spPr>
                    </psuz:zmPr>
                  </psuz:summaryZmObj>
                  <psuz:summaryZmObj sectionId="{DAECA4F3-65DE-473F-813E-2F942FB9649A}" offsetFactorX="1454" offsetFactorY="18044">
                    <psuz:zmPr id="{E2C9511B-EFA7-4EF0-88CA-71583B78874F}" transitionDur="1000">
                      <p166:blipFill xmlns:p166="http://schemas.microsoft.com/office/powerpoint/2016/6/main">
                        <a:blip r:embed="rId6"/>
                        <a:stretch>
                          <a:fillRect/>
                        </a:stretch>
                      </p166:blipFill>
                      <p166:spPr xmlns:p166="http://schemas.microsoft.com/office/powerpoint/2016/6/main">
                        <a:xfrm>
                          <a:off x="4127976" y="2806244"/>
                          <a:ext cx="3494723" cy="1965781"/>
                        </a:xfrm>
                        <a:prstGeom prst="rect">
                          <a:avLst/>
                        </a:prstGeom>
                        <a:ln w="3175">
                          <a:solidFill>
                            <a:prstClr val="ltGray"/>
                          </a:solidFill>
                        </a:ln>
                      </p166:spPr>
                    </psuz:zmPr>
                  </psuz:summaryZmObj>
                  <psuz:gridLayout/>
                </psuz:summaryZm>
              </a:graphicData>
            </a:graphic>
          </p:graphicFrame>
        </mc:Choice>
        <mc:Fallback>
          <p:grpSp>
            <p:nvGrpSpPr>
              <p:cNvPr id="7" name="摘要缩放定位 6">
                <a:extLst>
                  <a:ext uri="{FF2B5EF4-FFF2-40B4-BE49-F238E27FC236}">
                    <a16:creationId xmlns:a16="http://schemas.microsoft.com/office/drawing/2014/main" id="{4B7F528E-FB5B-1F1C-719D-4284A2EA4A9F}"/>
                  </a:ext>
                </a:extLst>
              </p:cNvPr>
              <p:cNvGrpSpPr>
                <a:grpSpLocks noGrp="1" noUngrp="1" noRot="1" noChangeAspect="1" noMove="1" noResize="1"/>
              </p:cNvGrpSpPr>
              <p:nvPr/>
            </p:nvGrpSpPr>
            <p:grpSpPr>
              <a:xfrm>
                <a:off x="271463" y="1041400"/>
                <a:ext cx="11649075" cy="4772025"/>
                <a:chOff x="271463" y="1041400"/>
                <a:chExt cx="11649075" cy="4772025"/>
              </a:xfrm>
            </p:grpSpPr>
            <p:pic>
              <p:nvPicPr>
                <p:cNvPr id="2" name="图片 2">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722864" y="1396106"/>
                  <a:ext cx="3494723" cy="1965781"/>
                </a:xfrm>
                <a:prstGeom prst="rect">
                  <a:avLst/>
                </a:prstGeom>
                <a:ln w="3175">
                  <a:solidFill>
                    <a:prstClr val="ltGray"/>
                  </a:solidFill>
                </a:ln>
              </p:spPr>
            </p:pic>
            <p:pic>
              <p:nvPicPr>
                <p:cNvPr id="6" name="图片 6">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348639" y="1396106"/>
                  <a:ext cx="3494723" cy="1965781"/>
                </a:xfrm>
                <a:prstGeom prst="rect">
                  <a:avLst/>
                </a:prstGeom>
                <a:ln w="3175">
                  <a:solidFill>
                    <a:prstClr val="ltGray"/>
                  </a:solidFill>
                </a:ln>
              </p:spPr>
            </p:pic>
            <p:pic>
              <p:nvPicPr>
                <p:cNvPr id="8" name="图片 8">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974414" y="1396106"/>
                  <a:ext cx="3494723" cy="1965781"/>
                </a:xfrm>
                <a:prstGeom prst="rect">
                  <a:avLst/>
                </a:prstGeom>
                <a:ln w="3175">
                  <a:solidFill>
                    <a:prstClr val="ltGray"/>
                  </a:solidFill>
                </a:ln>
              </p:spPr>
            </p:pic>
            <p:pic>
              <p:nvPicPr>
                <p:cNvPr id="14" name="图片 14">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16105" y="3847644"/>
                  <a:ext cx="3494723" cy="1965781"/>
                </a:xfrm>
                <a:prstGeom prst="rect">
                  <a:avLst/>
                </a:prstGeom>
                <a:ln w="3175">
                  <a:solidFill>
                    <a:prstClr val="ltGray"/>
                  </a:solidFill>
                </a:ln>
              </p:spPr>
            </p:pic>
            <p:pic>
              <p:nvPicPr>
                <p:cNvPr id="15" name="图片 15">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399439" y="3847644"/>
                  <a:ext cx="3494723" cy="1965781"/>
                </a:xfrm>
                <a:prstGeom prst="rect">
                  <a:avLst/>
                </a:prstGeom>
                <a:ln w="3175">
                  <a:solidFill>
                    <a:prstClr val="ltGray"/>
                  </a:solidFill>
                </a:ln>
              </p:spPr>
            </p:pic>
          </p:grpSp>
        </mc:Fallback>
      </mc:AlternateContent>
      <p:sp>
        <p:nvSpPr>
          <p:cNvPr id="9" name="文本框 8">
            <a:extLst>
              <a:ext uri="{FF2B5EF4-FFF2-40B4-BE49-F238E27FC236}">
                <a16:creationId xmlns:a16="http://schemas.microsoft.com/office/drawing/2014/main" id="{C8E33BF3-C486-5121-9785-180E6AE60EFC}"/>
              </a:ext>
            </a:extLst>
          </p:cNvPr>
          <p:cNvSpPr txBox="1"/>
          <p:nvPr/>
        </p:nvSpPr>
        <p:spPr>
          <a:xfrm>
            <a:off x="871538" y="993848"/>
            <a:ext cx="275428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Problem formulation</a:t>
            </a:r>
          </a:p>
        </p:txBody>
      </p:sp>
      <p:sp>
        <p:nvSpPr>
          <p:cNvPr id="10" name="文本框 9">
            <a:extLst>
              <a:ext uri="{FF2B5EF4-FFF2-40B4-BE49-F238E27FC236}">
                <a16:creationId xmlns:a16="http://schemas.microsoft.com/office/drawing/2014/main" id="{B68BB636-602A-B93F-9BC8-6EB45E52B8F8}"/>
              </a:ext>
            </a:extLst>
          </p:cNvPr>
          <p:cNvSpPr txBox="1"/>
          <p:nvPr/>
        </p:nvSpPr>
        <p:spPr>
          <a:xfrm>
            <a:off x="4510088" y="993848"/>
            <a:ext cx="275428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Taxonomy</a:t>
            </a:r>
          </a:p>
        </p:txBody>
      </p:sp>
      <p:sp>
        <p:nvSpPr>
          <p:cNvPr id="11" name="文本框 10">
            <a:extLst>
              <a:ext uri="{FF2B5EF4-FFF2-40B4-BE49-F238E27FC236}">
                <a16:creationId xmlns:a16="http://schemas.microsoft.com/office/drawing/2014/main" id="{0FA51EEB-23E3-3693-2E23-DB3B716C802E}"/>
              </a:ext>
            </a:extLst>
          </p:cNvPr>
          <p:cNvSpPr txBox="1"/>
          <p:nvPr/>
        </p:nvSpPr>
        <p:spPr>
          <a:xfrm>
            <a:off x="8148638" y="993848"/>
            <a:ext cx="275428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Expr setup</a:t>
            </a:r>
          </a:p>
        </p:txBody>
      </p:sp>
      <p:sp>
        <p:nvSpPr>
          <p:cNvPr id="12" name="文本框 11">
            <a:extLst>
              <a:ext uri="{FF2B5EF4-FFF2-40B4-BE49-F238E27FC236}">
                <a16:creationId xmlns:a16="http://schemas.microsoft.com/office/drawing/2014/main" id="{971C47D1-FBF1-9CE0-E215-64D08E0018F0}"/>
              </a:ext>
            </a:extLst>
          </p:cNvPr>
          <p:cNvSpPr txBox="1"/>
          <p:nvPr/>
        </p:nvSpPr>
        <p:spPr>
          <a:xfrm>
            <a:off x="1157288" y="3477000"/>
            <a:ext cx="275428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Expr results</a:t>
            </a:r>
          </a:p>
        </p:txBody>
      </p:sp>
      <p:sp>
        <p:nvSpPr>
          <p:cNvPr id="13" name="文本框 12">
            <a:extLst>
              <a:ext uri="{FF2B5EF4-FFF2-40B4-BE49-F238E27FC236}">
                <a16:creationId xmlns:a16="http://schemas.microsoft.com/office/drawing/2014/main" id="{095AA4F5-EB88-86DC-7666-7D6750457F4F}"/>
              </a:ext>
            </a:extLst>
          </p:cNvPr>
          <p:cNvSpPr txBox="1"/>
          <p:nvPr/>
        </p:nvSpPr>
        <p:spPr>
          <a:xfrm>
            <a:off x="4510088" y="3453796"/>
            <a:ext cx="275428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Discussion</a:t>
            </a:r>
          </a:p>
        </p:txBody>
      </p:sp>
    </p:spTree>
    <p:extLst>
      <p:ext uri="{BB962C8B-B14F-4D97-AF65-F5344CB8AC3E}">
        <p14:creationId xmlns:p14="http://schemas.microsoft.com/office/powerpoint/2010/main" val="2180079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7F479-87B8-9E4F-209C-563A364653F0}"/>
              </a:ext>
            </a:extLst>
          </p:cNvPr>
          <p:cNvSpPr>
            <a:spLocks noGrp="1"/>
          </p:cNvSpPr>
          <p:nvPr>
            <p:ph type="title"/>
          </p:nvPr>
        </p:nvSpPr>
        <p:spPr>
          <a:xfrm>
            <a:off x="271102" y="2232251"/>
            <a:ext cx="10951486" cy="638485"/>
          </a:xfrm>
        </p:spPr>
        <p:txBody>
          <a:bodyPr/>
          <a:lstStyle/>
          <a:p>
            <a:pPr algn="ctr"/>
            <a:r>
              <a:rPr lang="en-US" dirty="0"/>
              <a:t>Experimental results</a:t>
            </a:r>
          </a:p>
        </p:txBody>
      </p:sp>
      <p:sp>
        <p:nvSpPr>
          <p:cNvPr id="3" name="灯片编号占位符 2">
            <a:extLst>
              <a:ext uri="{FF2B5EF4-FFF2-40B4-BE49-F238E27FC236}">
                <a16:creationId xmlns:a16="http://schemas.microsoft.com/office/drawing/2014/main" id="{A511D7E0-D4A4-98C4-F149-B005D125677D}"/>
              </a:ext>
            </a:extLst>
          </p:cNvPr>
          <p:cNvSpPr>
            <a:spLocks noGrp="1"/>
          </p:cNvSpPr>
          <p:nvPr>
            <p:ph type="sldNum" sz="quarter" idx="12"/>
          </p:nvPr>
        </p:nvSpPr>
        <p:spPr/>
        <p:txBody>
          <a:bodyPr/>
          <a:lstStyle/>
          <a:p>
            <a:fld id="{98B0F0B7-E762-4A03-B0AC-E04CD21DF503}" type="slidenum">
              <a:rPr lang="zh-CN" altLang="en-US" smtClean="0"/>
              <a:pPr/>
              <a:t>40</a:t>
            </a:fld>
            <a:endParaRPr lang="zh-CN" altLang="en-US" dirty="0"/>
          </a:p>
        </p:txBody>
      </p:sp>
      <p:sp>
        <p:nvSpPr>
          <p:cNvPr id="4" name="内容占位符 3">
            <a:extLst>
              <a:ext uri="{FF2B5EF4-FFF2-40B4-BE49-F238E27FC236}">
                <a16:creationId xmlns:a16="http://schemas.microsoft.com/office/drawing/2014/main" id="{74F29202-4867-786B-D3E7-E95411600307}"/>
              </a:ext>
            </a:extLst>
          </p:cNvPr>
          <p:cNvSpPr>
            <a:spLocks noGrp="1"/>
          </p:cNvSpPr>
          <p:nvPr>
            <p:ph sz="quarter" idx="13"/>
          </p:nvPr>
        </p:nvSpPr>
        <p:spPr/>
        <p:txBody>
          <a:bodyPr/>
          <a:lstStyle/>
          <a:p>
            <a:endParaRPr lang="en-US"/>
          </a:p>
        </p:txBody>
      </p:sp>
      <p:sp>
        <p:nvSpPr>
          <p:cNvPr id="5" name="内容占位符 4">
            <a:extLst>
              <a:ext uri="{FF2B5EF4-FFF2-40B4-BE49-F238E27FC236}">
                <a16:creationId xmlns:a16="http://schemas.microsoft.com/office/drawing/2014/main" id="{C930A9A7-A4B6-02BE-CE6C-D2CDD5E25264}"/>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3261383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00BAE33-BA68-5167-6A5B-7FCBDBD0BE89}"/>
              </a:ext>
            </a:extLst>
          </p:cNvPr>
          <p:cNvSpPr>
            <a:spLocks noGrp="1"/>
          </p:cNvSpPr>
          <p:nvPr>
            <p:ph type="sldNum" sz="quarter" idx="12"/>
          </p:nvPr>
        </p:nvSpPr>
        <p:spPr/>
        <p:txBody>
          <a:bodyPr/>
          <a:lstStyle/>
          <a:p>
            <a:fld id="{98B0F0B7-E762-4A03-B0AC-E04CD21DF503}" type="slidenum">
              <a:rPr lang="zh-CN" altLang="en-US" smtClean="0"/>
              <a:pPr/>
              <a:t>41</a:t>
            </a:fld>
            <a:endParaRPr lang="zh-CN" altLang="en-US" dirty="0"/>
          </a:p>
        </p:txBody>
      </p:sp>
      <p:sp>
        <p:nvSpPr>
          <p:cNvPr id="4" name="标题 3">
            <a:extLst>
              <a:ext uri="{FF2B5EF4-FFF2-40B4-BE49-F238E27FC236}">
                <a16:creationId xmlns:a16="http://schemas.microsoft.com/office/drawing/2014/main" id="{E7E69EF4-A42C-3BA1-370A-EEC8ACF9E4C5}"/>
              </a:ext>
            </a:extLst>
          </p:cNvPr>
          <p:cNvSpPr>
            <a:spLocks noGrp="1"/>
          </p:cNvSpPr>
          <p:nvPr>
            <p:ph type="title"/>
          </p:nvPr>
        </p:nvSpPr>
        <p:spPr/>
        <p:txBody>
          <a:bodyPr/>
          <a:lstStyle/>
          <a:p>
            <a:r>
              <a:rPr lang="en-US" altLang="zh-CN" dirty="0"/>
              <a:t>Data augmentation</a:t>
            </a:r>
            <a:endParaRPr lang="en-US" dirty="0"/>
          </a:p>
        </p:txBody>
      </p:sp>
      <p:sp>
        <p:nvSpPr>
          <p:cNvPr id="5" name="内容占位符 4">
            <a:extLst>
              <a:ext uri="{FF2B5EF4-FFF2-40B4-BE49-F238E27FC236}">
                <a16:creationId xmlns:a16="http://schemas.microsoft.com/office/drawing/2014/main" id="{196C858A-573C-2532-BBC5-DF68126A5CD6}"/>
              </a:ext>
            </a:extLst>
          </p:cNvPr>
          <p:cNvSpPr>
            <a:spLocks noGrp="1"/>
          </p:cNvSpPr>
          <p:nvPr>
            <p:ph sz="quarter" idx="13"/>
          </p:nvPr>
        </p:nvSpPr>
        <p:spPr/>
        <p:txBody>
          <a:bodyPr/>
          <a:lstStyle/>
          <a:p>
            <a:endParaRPr lang="en-US"/>
          </a:p>
        </p:txBody>
      </p:sp>
      <p:sp>
        <p:nvSpPr>
          <p:cNvPr id="17" name="内容占位符 1">
            <a:extLst>
              <a:ext uri="{FF2B5EF4-FFF2-40B4-BE49-F238E27FC236}">
                <a16:creationId xmlns:a16="http://schemas.microsoft.com/office/drawing/2014/main" id="{6D148021-5784-6813-9327-13D3EE90611C}"/>
              </a:ext>
            </a:extLst>
          </p:cNvPr>
          <p:cNvSpPr txBox="1">
            <a:spLocks/>
          </p:cNvSpPr>
          <p:nvPr/>
        </p:nvSpPr>
        <p:spPr>
          <a:xfrm>
            <a:off x="271101" y="1041439"/>
            <a:ext cx="4314782" cy="53119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Each circle is a model.</a:t>
            </a:r>
          </a:p>
          <a:p>
            <a:r>
              <a:rPr lang="en-US" dirty="0"/>
              <a:t>Blue band shows the range of the ERM baseline with the dashed line giving the average.</a:t>
            </a:r>
          </a:p>
          <a:p>
            <a:r>
              <a:rPr lang="en-US" dirty="0"/>
              <a:t>Up and down arrow suggest reduce and increase the scores. One-arrow denotes slightly, and two-arrow denotes significantly.</a:t>
            </a:r>
          </a:p>
          <a:p>
            <a:r>
              <a:rPr lang="en-US" i="1" dirty="0"/>
              <a:t>d</a:t>
            </a:r>
            <a:r>
              <a:rPr lang="en-US" dirty="0"/>
              <a:t>. </a:t>
            </a:r>
            <a:r>
              <a:rPr lang="en-US" dirty="0" err="1"/>
              <a:t>dest</a:t>
            </a:r>
            <a:r>
              <a:rPr lang="en-US" dirty="0"/>
              <a:t> denotes depending on dataset.</a:t>
            </a:r>
          </a:p>
          <a:p>
            <a:r>
              <a:rPr lang="en-US" dirty="0"/>
              <a:t>Think about the highlighted arrows.</a:t>
            </a:r>
          </a:p>
          <a:p>
            <a:r>
              <a:rPr lang="en-US" dirty="0" err="1"/>
              <a:t>iWildCam</a:t>
            </a:r>
            <a:r>
              <a:rPr lang="en-US" dirty="0"/>
              <a:t> dataset is default.</a:t>
            </a:r>
          </a:p>
        </p:txBody>
      </p:sp>
      <p:grpSp>
        <p:nvGrpSpPr>
          <p:cNvPr id="19" name="组合 18">
            <a:extLst>
              <a:ext uri="{FF2B5EF4-FFF2-40B4-BE49-F238E27FC236}">
                <a16:creationId xmlns:a16="http://schemas.microsoft.com/office/drawing/2014/main" id="{0FC20FAA-EF4E-272C-512A-54CC43A3B18A}"/>
              </a:ext>
            </a:extLst>
          </p:cNvPr>
          <p:cNvGrpSpPr/>
          <p:nvPr/>
        </p:nvGrpSpPr>
        <p:grpSpPr>
          <a:xfrm>
            <a:off x="4544909" y="1940212"/>
            <a:ext cx="7606117" cy="4680124"/>
            <a:chOff x="4585883" y="2177876"/>
            <a:chExt cx="7606117" cy="4680124"/>
          </a:xfrm>
        </p:grpSpPr>
        <p:pic>
          <p:nvPicPr>
            <p:cNvPr id="7" name="图片 6">
              <a:extLst>
                <a:ext uri="{FF2B5EF4-FFF2-40B4-BE49-F238E27FC236}">
                  <a16:creationId xmlns:a16="http://schemas.microsoft.com/office/drawing/2014/main" id="{BDACAB3F-040C-C127-A7A9-646C006DE2C9}"/>
                </a:ext>
              </a:extLst>
            </p:cNvPr>
            <p:cNvPicPr>
              <a:picLocks noChangeAspect="1"/>
            </p:cNvPicPr>
            <p:nvPr/>
          </p:nvPicPr>
          <p:blipFill rotWithShape="1">
            <a:blip r:embed="rId2"/>
            <a:srcRect r="46722"/>
            <a:stretch/>
          </p:blipFill>
          <p:spPr>
            <a:xfrm>
              <a:off x="4585883" y="2177876"/>
              <a:ext cx="7606117" cy="2286000"/>
            </a:xfrm>
            <a:prstGeom prst="rect">
              <a:avLst/>
            </a:prstGeom>
          </p:spPr>
        </p:pic>
        <p:pic>
          <p:nvPicPr>
            <p:cNvPr id="10" name="图片 9">
              <a:extLst>
                <a:ext uri="{FF2B5EF4-FFF2-40B4-BE49-F238E27FC236}">
                  <a16:creationId xmlns:a16="http://schemas.microsoft.com/office/drawing/2014/main" id="{F31E3875-1D31-BF32-C9D5-BF3DD5698B0D}"/>
                </a:ext>
              </a:extLst>
            </p:cNvPr>
            <p:cNvPicPr>
              <a:picLocks noChangeAspect="1"/>
            </p:cNvPicPr>
            <p:nvPr/>
          </p:nvPicPr>
          <p:blipFill rotWithShape="1">
            <a:blip r:embed="rId2"/>
            <a:srcRect l="54194"/>
            <a:stretch/>
          </p:blipFill>
          <p:spPr>
            <a:xfrm>
              <a:off x="5652643" y="4572000"/>
              <a:ext cx="6539357" cy="2286000"/>
            </a:xfrm>
            <a:prstGeom prst="rect">
              <a:avLst/>
            </a:prstGeom>
          </p:spPr>
        </p:pic>
        <p:pic>
          <p:nvPicPr>
            <p:cNvPr id="18" name="图片 17">
              <a:extLst>
                <a:ext uri="{FF2B5EF4-FFF2-40B4-BE49-F238E27FC236}">
                  <a16:creationId xmlns:a16="http://schemas.microsoft.com/office/drawing/2014/main" id="{E6E46AA0-A921-A4CB-B45E-C50E887C8F2F}"/>
                </a:ext>
              </a:extLst>
            </p:cNvPr>
            <p:cNvPicPr>
              <a:picLocks noChangeAspect="1"/>
            </p:cNvPicPr>
            <p:nvPr/>
          </p:nvPicPr>
          <p:blipFill rotWithShape="1">
            <a:blip r:embed="rId2"/>
            <a:srcRect r="92197"/>
            <a:stretch/>
          </p:blipFill>
          <p:spPr>
            <a:xfrm>
              <a:off x="4653287" y="4572000"/>
              <a:ext cx="1113877" cy="2286000"/>
            </a:xfrm>
            <a:prstGeom prst="rect">
              <a:avLst/>
            </a:prstGeom>
          </p:spPr>
        </p:pic>
      </p:grpSp>
      <p:graphicFrame>
        <p:nvGraphicFramePr>
          <p:cNvPr id="26" name="内容占位符 25">
            <a:extLst>
              <a:ext uri="{FF2B5EF4-FFF2-40B4-BE49-F238E27FC236}">
                <a16:creationId xmlns:a16="http://schemas.microsoft.com/office/drawing/2014/main" id="{04256C0A-F8E0-B228-BB79-0B2C8EB9EAE4}"/>
              </a:ext>
            </a:extLst>
          </p:cNvPr>
          <p:cNvGraphicFramePr>
            <a:graphicFrameLocks noGrp="1"/>
          </p:cNvGraphicFramePr>
          <p:nvPr>
            <p:ph idx="1"/>
            <p:extLst>
              <p:ext uri="{D42A27DB-BD31-4B8C-83A1-F6EECF244321}">
                <p14:modId xmlns:p14="http://schemas.microsoft.com/office/powerpoint/2010/main" val="1999294776"/>
              </p:ext>
            </p:extLst>
          </p:nvPr>
        </p:nvGraphicFramePr>
        <p:xfrm>
          <a:off x="4301273" y="163161"/>
          <a:ext cx="7264400" cy="1549400"/>
        </p:xfrm>
        <a:graphic>
          <a:graphicData uri="http://schemas.openxmlformats.org/drawingml/2006/table">
            <a:tbl>
              <a:tblPr/>
              <a:tblGrid>
                <a:gridCol w="1549400">
                  <a:extLst>
                    <a:ext uri="{9D8B030D-6E8A-4147-A177-3AD203B41FA5}">
                      <a16:colId xmlns:a16="http://schemas.microsoft.com/office/drawing/2014/main" val="1649640043"/>
                    </a:ext>
                  </a:extLst>
                </a:gridCol>
                <a:gridCol w="952500">
                  <a:extLst>
                    <a:ext uri="{9D8B030D-6E8A-4147-A177-3AD203B41FA5}">
                      <a16:colId xmlns:a16="http://schemas.microsoft.com/office/drawing/2014/main" val="1810993359"/>
                    </a:ext>
                  </a:extLst>
                </a:gridCol>
                <a:gridCol w="952500">
                  <a:extLst>
                    <a:ext uri="{9D8B030D-6E8A-4147-A177-3AD203B41FA5}">
                      <a16:colId xmlns:a16="http://schemas.microsoft.com/office/drawing/2014/main" val="2703378651"/>
                    </a:ext>
                  </a:extLst>
                </a:gridCol>
                <a:gridCol w="952500">
                  <a:extLst>
                    <a:ext uri="{9D8B030D-6E8A-4147-A177-3AD203B41FA5}">
                      <a16:colId xmlns:a16="http://schemas.microsoft.com/office/drawing/2014/main" val="146934149"/>
                    </a:ext>
                  </a:extLst>
                </a:gridCol>
                <a:gridCol w="952500">
                  <a:extLst>
                    <a:ext uri="{9D8B030D-6E8A-4147-A177-3AD203B41FA5}">
                      <a16:colId xmlns:a16="http://schemas.microsoft.com/office/drawing/2014/main" val="943945006"/>
                    </a:ext>
                  </a:extLst>
                </a:gridCol>
                <a:gridCol w="952500">
                  <a:extLst>
                    <a:ext uri="{9D8B030D-6E8A-4147-A177-3AD203B41FA5}">
                      <a16:colId xmlns:a16="http://schemas.microsoft.com/office/drawing/2014/main" val="47543497"/>
                    </a:ext>
                  </a:extLst>
                </a:gridCol>
                <a:gridCol w="952500">
                  <a:extLst>
                    <a:ext uri="{9D8B030D-6E8A-4147-A177-3AD203B41FA5}">
                      <a16:colId xmlns:a16="http://schemas.microsoft.com/office/drawing/2014/main" val="1374591431"/>
                    </a:ext>
                  </a:extLst>
                </a:gridCol>
              </a:tblGrid>
              <a:tr h="387350">
                <a:tc>
                  <a:txBody>
                    <a:bodyPr/>
                    <a:lstStyle/>
                    <a:p>
                      <a:pPr algn="l" fontAlgn="b"/>
                      <a:r>
                        <a:rPr lang="en-US" sz="2400" b="0" i="0" u="none" strike="noStrike" dirty="0">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rPr>
                        <a:t>ID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DS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rPr>
                        <a:t>ADV</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CAL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OOD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HR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1128086"/>
                  </a:ext>
                </a:extLst>
              </a:tr>
              <a:tr h="387350">
                <a:tc>
                  <a:txBody>
                    <a:bodyPr/>
                    <a:lstStyle/>
                    <a:p>
                      <a:pPr algn="l" fontAlgn="b"/>
                      <a:r>
                        <a:rPr lang="en-US" sz="2400" b="0" i="0" u="none" strike="noStrike">
                          <a:solidFill>
                            <a:srgbClr val="000000"/>
                          </a:solidFill>
                          <a:effectLst/>
                          <a:latin typeface="Times New Roman" panose="02020603050405020304" pitchFamily="18" charset="0"/>
                        </a:rPr>
                        <a:t>Adversarial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FF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1" u="none" strike="noStrike">
                          <a:solidFill>
                            <a:srgbClr val="000000"/>
                          </a:solidFill>
                          <a:effectLst/>
                          <a:latin typeface="Times New Roman" panose="02020603050405020304" pitchFamily="18" charset="0"/>
                        </a:rPr>
                        <a:t>d.</a:t>
                      </a:r>
                      <a:r>
                        <a:rPr lang="en-US" sz="2400" b="0" i="0" u="none" strike="noStrike">
                          <a:solidFill>
                            <a:srgbClr val="000000"/>
                          </a:solidFill>
                          <a:effectLst/>
                          <a:latin typeface="Times New Roman" panose="02020603050405020304" pitchFamily="18" charset="0"/>
                        </a:rPr>
                        <a:t> dset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1" u="none" strike="noStrike" dirty="0">
                          <a:solidFill>
                            <a:srgbClr val="000000"/>
                          </a:solidFill>
                          <a:effectLst/>
                          <a:latin typeface="Times New Roman" panose="02020603050405020304" pitchFamily="18" charset="0"/>
                        </a:rPr>
                        <a:t>d.</a:t>
                      </a:r>
                      <a:r>
                        <a:rPr lang="en-US" sz="2400" b="0" i="0" u="none" strike="noStrike" dirty="0">
                          <a:solidFill>
                            <a:srgbClr val="000000"/>
                          </a:solidFill>
                          <a:effectLst/>
                          <a:latin typeface="Times New Roman" panose="02020603050405020304" pitchFamily="18" charset="0"/>
                        </a:rPr>
                        <a:t> </a:t>
                      </a:r>
                      <a:r>
                        <a:rPr lang="en-US" sz="2400" b="0" i="0" u="none" strike="noStrike" dirty="0" err="1">
                          <a:solidFill>
                            <a:srgbClr val="000000"/>
                          </a:solidFill>
                          <a:effectLst/>
                          <a:latin typeface="Times New Roman" panose="02020603050405020304" pitchFamily="18" charset="0"/>
                        </a:rPr>
                        <a:t>dset</a:t>
                      </a:r>
                      <a:endParaRPr lang="en-US" sz="2400" b="0" i="0" u="none" strike="noStrike" dirty="0">
                        <a:solidFill>
                          <a:srgbClr val="000000"/>
                        </a:solidFill>
                        <a:effectLst/>
                        <a:latin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FF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1" u="none" strike="noStrike" dirty="0">
                          <a:solidFill>
                            <a:srgbClr val="000000"/>
                          </a:solidFill>
                          <a:effectLst/>
                          <a:latin typeface="Times New Roman" panose="02020603050405020304" pitchFamily="18" charset="0"/>
                        </a:rPr>
                        <a:t>d.</a:t>
                      </a:r>
                      <a:r>
                        <a:rPr lang="en-US" sz="2400" b="0" i="0" u="none" strike="noStrike" dirty="0">
                          <a:solidFill>
                            <a:srgbClr val="000000"/>
                          </a:solidFill>
                          <a:effectLst/>
                          <a:latin typeface="Times New Roman" panose="02020603050405020304" pitchFamily="18" charset="0"/>
                        </a:rPr>
                        <a:t> </a:t>
                      </a:r>
                      <a:r>
                        <a:rPr lang="en-US" sz="2400" b="0" i="0" u="none" strike="noStrike" dirty="0" err="1">
                          <a:solidFill>
                            <a:srgbClr val="000000"/>
                          </a:solidFill>
                          <a:effectLst/>
                          <a:latin typeface="Times New Roman" panose="02020603050405020304" pitchFamily="18" charset="0"/>
                        </a:rPr>
                        <a:t>dset</a:t>
                      </a:r>
                      <a:endParaRPr lang="en-US" sz="2400" b="0" i="0" u="none" strike="noStrike" dirty="0">
                        <a:solidFill>
                          <a:srgbClr val="000000"/>
                        </a:solidFill>
                        <a:effectLst/>
                        <a:latin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004623"/>
                  </a:ext>
                </a:extLst>
              </a:tr>
              <a:tr h="387350">
                <a:tc>
                  <a:txBody>
                    <a:bodyPr/>
                    <a:lstStyle/>
                    <a:p>
                      <a:pPr algn="l" fontAlgn="b"/>
                      <a:r>
                        <a:rPr lang="en-US" sz="2400" b="0" i="0" u="none" strike="noStrike">
                          <a:solidFill>
                            <a:srgbClr val="000000"/>
                          </a:solidFill>
                          <a:effectLst/>
                          <a:latin typeface="Times New Roman" panose="02020603050405020304" pitchFamily="18" charset="0"/>
                        </a:rPr>
                        <a:t>AugMix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976486"/>
                  </a:ext>
                </a:extLst>
              </a:tr>
              <a:tr h="387350">
                <a:tc>
                  <a:txBody>
                    <a:bodyPr/>
                    <a:lstStyle/>
                    <a:p>
                      <a:pPr algn="l" fontAlgn="b"/>
                      <a:r>
                        <a:rPr lang="en-US" sz="2400" b="0" i="0" u="none" strike="noStrike">
                          <a:solidFill>
                            <a:srgbClr val="000000"/>
                          </a:solidFill>
                          <a:effectLst/>
                          <a:latin typeface="Times New Roman" panose="02020603050405020304" pitchFamily="18" charset="0"/>
                        </a:rPr>
                        <a:t>RandAug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351589"/>
                  </a:ext>
                </a:extLst>
              </a:tr>
            </a:tbl>
          </a:graphicData>
        </a:graphic>
      </p:graphicFrame>
    </p:spTree>
    <p:extLst>
      <p:ext uri="{BB962C8B-B14F-4D97-AF65-F5344CB8AC3E}">
        <p14:creationId xmlns:p14="http://schemas.microsoft.com/office/powerpoint/2010/main" val="4063451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3AF52BE-646B-66B3-B786-1E45BDD1A457}"/>
              </a:ext>
            </a:extLst>
          </p:cNvPr>
          <p:cNvSpPr>
            <a:spLocks noGrp="1"/>
          </p:cNvSpPr>
          <p:nvPr>
            <p:ph idx="1"/>
          </p:nvPr>
        </p:nvSpPr>
        <p:spPr/>
        <p:txBody>
          <a:bodyPr/>
          <a:lstStyle/>
          <a:p>
            <a:endParaRPr lang="en-US"/>
          </a:p>
        </p:txBody>
      </p:sp>
      <p:sp>
        <p:nvSpPr>
          <p:cNvPr id="3" name="灯片编号占位符 2">
            <a:extLst>
              <a:ext uri="{FF2B5EF4-FFF2-40B4-BE49-F238E27FC236}">
                <a16:creationId xmlns:a16="http://schemas.microsoft.com/office/drawing/2014/main" id="{11A84CD5-6445-BF2B-D93E-544F0DA9130F}"/>
              </a:ext>
            </a:extLst>
          </p:cNvPr>
          <p:cNvSpPr>
            <a:spLocks noGrp="1"/>
          </p:cNvSpPr>
          <p:nvPr>
            <p:ph type="sldNum" sz="quarter" idx="12"/>
          </p:nvPr>
        </p:nvSpPr>
        <p:spPr/>
        <p:txBody>
          <a:bodyPr/>
          <a:lstStyle/>
          <a:p>
            <a:fld id="{98B0F0B7-E762-4A03-B0AC-E04CD21DF503}" type="slidenum">
              <a:rPr lang="zh-CN" altLang="en-US" smtClean="0"/>
              <a:pPr/>
              <a:t>42</a:t>
            </a:fld>
            <a:endParaRPr lang="zh-CN" altLang="en-US" dirty="0"/>
          </a:p>
        </p:txBody>
      </p:sp>
      <p:sp>
        <p:nvSpPr>
          <p:cNvPr id="4" name="标题 3">
            <a:extLst>
              <a:ext uri="{FF2B5EF4-FFF2-40B4-BE49-F238E27FC236}">
                <a16:creationId xmlns:a16="http://schemas.microsoft.com/office/drawing/2014/main" id="{E9180442-8304-5662-C5FC-7E1122C31999}"/>
              </a:ext>
            </a:extLst>
          </p:cNvPr>
          <p:cNvSpPr>
            <a:spLocks noGrp="1"/>
          </p:cNvSpPr>
          <p:nvPr>
            <p:ph type="title"/>
          </p:nvPr>
        </p:nvSpPr>
        <p:spPr/>
        <p:txBody>
          <a:bodyPr/>
          <a:lstStyle/>
          <a:p>
            <a:endParaRPr lang="en-US"/>
          </a:p>
        </p:txBody>
      </p:sp>
      <p:sp>
        <p:nvSpPr>
          <p:cNvPr id="5" name="内容占位符 4">
            <a:extLst>
              <a:ext uri="{FF2B5EF4-FFF2-40B4-BE49-F238E27FC236}">
                <a16:creationId xmlns:a16="http://schemas.microsoft.com/office/drawing/2014/main" id="{4772FE04-4E4A-20B9-7AB0-C379FB4D5D65}"/>
              </a:ext>
            </a:extLst>
          </p:cNvPr>
          <p:cNvSpPr>
            <a:spLocks noGrp="1"/>
          </p:cNvSpPr>
          <p:nvPr>
            <p:ph sz="quarter" idx="13"/>
          </p:nvPr>
        </p:nvSpPr>
        <p:spPr/>
        <p:txBody>
          <a:bodyPr/>
          <a:lstStyle/>
          <a:p>
            <a:endParaRPr lang="en-US"/>
          </a:p>
        </p:txBody>
      </p:sp>
      <p:pic>
        <p:nvPicPr>
          <p:cNvPr id="6" name="图片 5">
            <a:extLst>
              <a:ext uri="{FF2B5EF4-FFF2-40B4-BE49-F238E27FC236}">
                <a16:creationId xmlns:a16="http://schemas.microsoft.com/office/drawing/2014/main" id="{59CE1688-A882-700C-FA4C-0A97790A9C2B}"/>
              </a:ext>
            </a:extLst>
          </p:cNvPr>
          <p:cNvPicPr>
            <a:picLocks noChangeAspect="1"/>
          </p:cNvPicPr>
          <p:nvPr/>
        </p:nvPicPr>
        <p:blipFill>
          <a:blip r:embed="rId2"/>
          <a:stretch>
            <a:fillRect/>
          </a:stretch>
        </p:blipFill>
        <p:spPr>
          <a:xfrm>
            <a:off x="0" y="1041439"/>
            <a:ext cx="12185227" cy="5729730"/>
          </a:xfrm>
          <a:prstGeom prst="rect">
            <a:avLst/>
          </a:prstGeom>
        </p:spPr>
      </p:pic>
    </p:spTree>
    <p:extLst>
      <p:ext uri="{BB962C8B-B14F-4D97-AF65-F5344CB8AC3E}">
        <p14:creationId xmlns:p14="http://schemas.microsoft.com/office/powerpoint/2010/main" val="4186827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3389A8-877D-FF6F-DD95-AE766978A6ED}"/>
              </a:ext>
            </a:extLst>
          </p:cNvPr>
          <p:cNvSpPr>
            <a:spLocks noGrp="1"/>
          </p:cNvSpPr>
          <p:nvPr>
            <p:ph idx="1"/>
          </p:nvPr>
        </p:nvSpPr>
        <p:spPr>
          <a:xfrm>
            <a:off x="271101" y="1041440"/>
            <a:ext cx="11294572" cy="2647824"/>
          </a:xfrm>
        </p:spPr>
        <p:txBody>
          <a:bodyPr/>
          <a:lstStyle/>
          <a:p>
            <a:r>
              <a:rPr lang="en-US" dirty="0"/>
              <a:t>The gains appear to diminish as the number of models increase.</a:t>
            </a:r>
          </a:p>
        </p:txBody>
      </p:sp>
      <p:sp>
        <p:nvSpPr>
          <p:cNvPr id="3" name="灯片编号占位符 2">
            <a:extLst>
              <a:ext uri="{FF2B5EF4-FFF2-40B4-BE49-F238E27FC236}">
                <a16:creationId xmlns:a16="http://schemas.microsoft.com/office/drawing/2014/main" id="{5B321CEF-431C-F52C-24B0-343AF8B93F31}"/>
              </a:ext>
            </a:extLst>
          </p:cNvPr>
          <p:cNvSpPr>
            <a:spLocks noGrp="1"/>
          </p:cNvSpPr>
          <p:nvPr>
            <p:ph type="sldNum" sz="quarter" idx="12"/>
          </p:nvPr>
        </p:nvSpPr>
        <p:spPr/>
        <p:txBody>
          <a:bodyPr/>
          <a:lstStyle/>
          <a:p>
            <a:fld id="{98B0F0B7-E762-4A03-B0AC-E04CD21DF503}" type="slidenum">
              <a:rPr lang="zh-CN" altLang="en-US" smtClean="0"/>
              <a:pPr/>
              <a:t>43</a:t>
            </a:fld>
            <a:endParaRPr lang="zh-CN" altLang="en-US" dirty="0"/>
          </a:p>
        </p:txBody>
      </p:sp>
      <p:sp>
        <p:nvSpPr>
          <p:cNvPr id="4" name="标题 3">
            <a:extLst>
              <a:ext uri="{FF2B5EF4-FFF2-40B4-BE49-F238E27FC236}">
                <a16:creationId xmlns:a16="http://schemas.microsoft.com/office/drawing/2014/main" id="{FE5578AB-0EEC-C685-B570-E196D255ACDC}"/>
              </a:ext>
            </a:extLst>
          </p:cNvPr>
          <p:cNvSpPr>
            <a:spLocks noGrp="1"/>
          </p:cNvSpPr>
          <p:nvPr>
            <p:ph type="title"/>
          </p:nvPr>
        </p:nvSpPr>
        <p:spPr/>
        <p:txBody>
          <a:bodyPr/>
          <a:lstStyle/>
          <a:p>
            <a:r>
              <a:rPr lang="en-US" dirty="0"/>
              <a:t>Model </a:t>
            </a:r>
            <a:r>
              <a:rPr lang="en-US" dirty="0" err="1"/>
              <a:t>ensembling</a:t>
            </a:r>
            <a:endParaRPr lang="en-US" dirty="0"/>
          </a:p>
        </p:txBody>
      </p:sp>
      <p:sp>
        <p:nvSpPr>
          <p:cNvPr id="5" name="内容占位符 4">
            <a:extLst>
              <a:ext uri="{FF2B5EF4-FFF2-40B4-BE49-F238E27FC236}">
                <a16:creationId xmlns:a16="http://schemas.microsoft.com/office/drawing/2014/main" id="{7BB3AE10-BB3F-92F3-A8C7-732A5C285D63}"/>
              </a:ext>
            </a:extLst>
          </p:cNvPr>
          <p:cNvSpPr>
            <a:spLocks noGrp="1"/>
          </p:cNvSpPr>
          <p:nvPr>
            <p:ph sz="quarter" idx="13"/>
          </p:nvPr>
        </p:nvSpPr>
        <p:spPr/>
        <p:txBody>
          <a:bodyPr/>
          <a:lstStyle/>
          <a:p>
            <a:r>
              <a:rPr lang="en-US" dirty="0"/>
              <a:t>s</a:t>
            </a:r>
          </a:p>
        </p:txBody>
      </p:sp>
      <p:graphicFrame>
        <p:nvGraphicFramePr>
          <p:cNvPr id="8" name="表格 7">
            <a:extLst>
              <a:ext uri="{FF2B5EF4-FFF2-40B4-BE49-F238E27FC236}">
                <a16:creationId xmlns:a16="http://schemas.microsoft.com/office/drawing/2014/main" id="{61B2FA1F-787B-F440-C4FE-D94EE5BA6011}"/>
              </a:ext>
            </a:extLst>
          </p:cNvPr>
          <p:cNvGraphicFramePr>
            <a:graphicFrameLocks noGrp="1"/>
          </p:cNvGraphicFramePr>
          <p:nvPr>
            <p:extLst>
              <p:ext uri="{D42A27DB-BD31-4B8C-83A1-F6EECF244321}">
                <p14:modId xmlns:p14="http://schemas.microsoft.com/office/powerpoint/2010/main" val="2999096913"/>
              </p:ext>
            </p:extLst>
          </p:nvPr>
        </p:nvGraphicFramePr>
        <p:xfrm>
          <a:off x="2463800" y="1978002"/>
          <a:ext cx="7264400" cy="774700"/>
        </p:xfrm>
        <a:graphic>
          <a:graphicData uri="http://schemas.openxmlformats.org/drawingml/2006/table">
            <a:tbl>
              <a:tblPr/>
              <a:tblGrid>
                <a:gridCol w="1549400">
                  <a:extLst>
                    <a:ext uri="{9D8B030D-6E8A-4147-A177-3AD203B41FA5}">
                      <a16:colId xmlns:a16="http://schemas.microsoft.com/office/drawing/2014/main" val="406671240"/>
                    </a:ext>
                  </a:extLst>
                </a:gridCol>
                <a:gridCol w="952500">
                  <a:extLst>
                    <a:ext uri="{9D8B030D-6E8A-4147-A177-3AD203B41FA5}">
                      <a16:colId xmlns:a16="http://schemas.microsoft.com/office/drawing/2014/main" val="3942239557"/>
                    </a:ext>
                  </a:extLst>
                </a:gridCol>
                <a:gridCol w="952500">
                  <a:extLst>
                    <a:ext uri="{9D8B030D-6E8A-4147-A177-3AD203B41FA5}">
                      <a16:colId xmlns:a16="http://schemas.microsoft.com/office/drawing/2014/main" val="3379974011"/>
                    </a:ext>
                  </a:extLst>
                </a:gridCol>
                <a:gridCol w="952500">
                  <a:extLst>
                    <a:ext uri="{9D8B030D-6E8A-4147-A177-3AD203B41FA5}">
                      <a16:colId xmlns:a16="http://schemas.microsoft.com/office/drawing/2014/main" val="3615797231"/>
                    </a:ext>
                  </a:extLst>
                </a:gridCol>
                <a:gridCol w="952500">
                  <a:extLst>
                    <a:ext uri="{9D8B030D-6E8A-4147-A177-3AD203B41FA5}">
                      <a16:colId xmlns:a16="http://schemas.microsoft.com/office/drawing/2014/main" val="692562559"/>
                    </a:ext>
                  </a:extLst>
                </a:gridCol>
                <a:gridCol w="952500">
                  <a:extLst>
                    <a:ext uri="{9D8B030D-6E8A-4147-A177-3AD203B41FA5}">
                      <a16:colId xmlns:a16="http://schemas.microsoft.com/office/drawing/2014/main" val="1062210844"/>
                    </a:ext>
                  </a:extLst>
                </a:gridCol>
                <a:gridCol w="952500">
                  <a:extLst>
                    <a:ext uri="{9D8B030D-6E8A-4147-A177-3AD203B41FA5}">
                      <a16:colId xmlns:a16="http://schemas.microsoft.com/office/drawing/2014/main" val="544185989"/>
                    </a:ext>
                  </a:extLst>
                </a:gridCol>
              </a:tblGrid>
              <a:tr h="387350">
                <a:tc>
                  <a:txBody>
                    <a:bodyPr/>
                    <a:lstStyle/>
                    <a:p>
                      <a:pPr algn="l" fontAlgn="b"/>
                      <a:r>
                        <a:rPr lang="en-US" sz="2400" b="0" i="0" u="none" strike="noStrike" dirty="0">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rPr>
                        <a:t>ID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DS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rPr>
                        <a:t>ADV</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CAL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OOD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HR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7460653"/>
                  </a:ext>
                </a:extLst>
              </a:tr>
              <a:tr h="387350">
                <a:tc>
                  <a:txBody>
                    <a:bodyPr/>
                    <a:lstStyle/>
                    <a:p>
                      <a:pPr algn="l" fontAlgn="b"/>
                      <a:r>
                        <a:rPr lang="en-US" sz="2400" b="0" i="0" u="none" strike="noStrike" dirty="0" err="1">
                          <a:solidFill>
                            <a:srgbClr val="000000"/>
                          </a:solidFill>
                          <a:effectLst/>
                          <a:latin typeface="Times New Roman" panose="02020603050405020304" pitchFamily="18" charset="0"/>
                        </a:rPr>
                        <a:t>Ensembling</a:t>
                      </a:r>
                      <a:r>
                        <a:rPr lang="en-US" sz="2400" b="0" i="0" u="none" strike="noStrike" dirty="0">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FF0000"/>
                          </a:solidFill>
                          <a:effectLst/>
                          <a:latin typeface="Calibri" panose="020F0502020204030204" pitchFamily="34"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976122"/>
                  </a:ext>
                </a:extLst>
              </a:tr>
            </a:tbl>
          </a:graphicData>
        </a:graphic>
      </p:graphicFrame>
      <p:pic>
        <p:nvPicPr>
          <p:cNvPr id="10" name="图片 9">
            <a:extLst>
              <a:ext uri="{FF2B5EF4-FFF2-40B4-BE49-F238E27FC236}">
                <a16:creationId xmlns:a16="http://schemas.microsoft.com/office/drawing/2014/main" id="{1B328D0B-C7B8-373C-F73B-3741E973BB4F}"/>
              </a:ext>
            </a:extLst>
          </p:cNvPr>
          <p:cNvPicPr>
            <a:picLocks noChangeAspect="1"/>
          </p:cNvPicPr>
          <p:nvPr/>
        </p:nvPicPr>
        <p:blipFill>
          <a:blip r:embed="rId2"/>
          <a:stretch>
            <a:fillRect/>
          </a:stretch>
        </p:blipFill>
        <p:spPr>
          <a:xfrm>
            <a:off x="0" y="3733151"/>
            <a:ext cx="12192000" cy="2647823"/>
          </a:xfrm>
          <a:prstGeom prst="rect">
            <a:avLst/>
          </a:prstGeom>
        </p:spPr>
      </p:pic>
    </p:spTree>
    <p:extLst>
      <p:ext uri="{BB962C8B-B14F-4D97-AF65-F5344CB8AC3E}">
        <p14:creationId xmlns:p14="http://schemas.microsoft.com/office/powerpoint/2010/main" val="1334043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3389A8-877D-FF6F-DD95-AE766978A6ED}"/>
              </a:ext>
            </a:extLst>
          </p:cNvPr>
          <p:cNvSpPr>
            <a:spLocks noGrp="1"/>
          </p:cNvSpPr>
          <p:nvPr>
            <p:ph idx="1"/>
          </p:nvPr>
        </p:nvSpPr>
        <p:spPr>
          <a:xfrm>
            <a:off x="271101" y="1041440"/>
            <a:ext cx="11294572" cy="1227627"/>
          </a:xfrm>
        </p:spPr>
        <p:txBody>
          <a:bodyPr/>
          <a:lstStyle/>
          <a:p>
            <a:r>
              <a:rPr lang="en-US" dirty="0"/>
              <a:t>SWAG: weak supervision by constructing a dataset of 3.5 billion images from Instagram</a:t>
            </a:r>
            <a:r>
              <a:rPr lang="en-US"/>
              <a:t>, where image </a:t>
            </a:r>
            <a:r>
              <a:rPr lang="en-US" dirty="0"/>
              <a:t>hashtags serve as the image labels.</a:t>
            </a:r>
          </a:p>
        </p:txBody>
      </p:sp>
      <p:sp>
        <p:nvSpPr>
          <p:cNvPr id="3" name="灯片编号占位符 2">
            <a:extLst>
              <a:ext uri="{FF2B5EF4-FFF2-40B4-BE49-F238E27FC236}">
                <a16:creationId xmlns:a16="http://schemas.microsoft.com/office/drawing/2014/main" id="{5B321CEF-431C-F52C-24B0-343AF8B93F31}"/>
              </a:ext>
            </a:extLst>
          </p:cNvPr>
          <p:cNvSpPr>
            <a:spLocks noGrp="1"/>
          </p:cNvSpPr>
          <p:nvPr>
            <p:ph type="sldNum" sz="quarter" idx="12"/>
          </p:nvPr>
        </p:nvSpPr>
        <p:spPr/>
        <p:txBody>
          <a:bodyPr/>
          <a:lstStyle/>
          <a:p>
            <a:fld id="{98B0F0B7-E762-4A03-B0AC-E04CD21DF503}" type="slidenum">
              <a:rPr lang="zh-CN" altLang="en-US" smtClean="0"/>
              <a:pPr/>
              <a:t>44</a:t>
            </a:fld>
            <a:endParaRPr lang="zh-CN" altLang="en-US" dirty="0"/>
          </a:p>
        </p:txBody>
      </p:sp>
      <p:sp>
        <p:nvSpPr>
          <p:cNvPr id="4" name="标题 3">
            <a:extLst>
              <a:ext uri="{FF2B5EF4-FFF2-40B4-BE49-F238E27FC236}">
                <a16:creationId xmlns:a16="http://schemas.microsoft.com/office/drawing/2014/main" id="{FE5578AB-0EEC-C685-B570-E196D255ACDC}"/>
              </a:ext>
            </a:extLst>
          </p:cNvPr>
          <p:cNvSpPr>
            <a:spLocks noGrp="1"/>
          </p:cNvSpPr>
          <p:nvPr>
            <p:ph type="title"/>
          </p:nvPr>
        </p:nvSpPr>
        <p:spPr/>
        <p:txBody>
          <a:bodyPr/>
          <a:lstStyle/>
          <a:p>
            <a:r>
              <a:rPr lang="en-US" dirty="0"/>
              <a:t>Pretraining algorithm</a:t>
            </a:r>
          </a:p>
        </p:txBody>
      </p:sp>
      <p:sp>
        <p:nvSpPr>
          <p:cNvPr id="5" name="内容占位符 4">
            <a:extLst>
              <a:ext uri="{FF2B5EF4-FFF2-40B4-BE49-F238E27FC236}">
                <a16:creationId xmlns:a16="http://schemas.microsoft.com/office/drawing/2014/main" id="{7BB3AE10-BB3F-92F3-A8C7-732A5C285D63}"/>
              </a:ext>
            </a:extLst>
          </p:cNvPr>
          <p:cNvSpPr>
            <a:spLocks noGrp="1"/>
          </p:cNvSpPr>
          <p:nvPr>
            <p:ph sz="quarter" idx="13"/>
          </p:nvPr>
        </p:nvSpPr>
        <p:spPr/>
        <p:txBody>
          <a:bodyPr/>
          <a:lstStyle/>
          <a:p>
            <a:r>
              <a:rPr lang="en-US" dirty="0"/>
              <a:t>s</a:t>
            </a:r>
          </a:p>
        </p:txBody>
      </p:sp>
      <p:graphicFrame>
        <p:nvGraphicFramePr>
          <p:cNvPr id="8" name="表格 7">
            <a:extLst>
              <a:ext uri="{FF2B5EF4-FFF2-40B4-BE49-F238E27FC236}">
                <a16:creationId xmlns:a16="http://schemas.microsoft.com/office/drawing/2014/main" id="{61B2FA1F-787B-F440-C4FE-D94EE5BA6011}"/>
              </a:ext>
            </a:extLst>
          </p:cNvPr>
          <p:cNvGraphicFramePr>
            <a:graphicFrameLocks noGrp="1"/>
          </p:cNvGraphicFramePr>
          <p:nvPr>
            <p:extLst>
              <p:ext uri="{D42A27DB-BD31-4B8C-83A1-F6EECF244321}">
                <p14:modId xmlns:p14="http://schemas.microsoft.com/office/powerpoint/2010/main" val="3384478369"/>
              </p:ext>
            </p:extLst>
          </p:nvPr>
        </p:nvGraphicFramePr>
        <p:xfrm>
          <a:off x="2463800" y="1878542"/>
          <a:ext cx="7264400" cy="1936750"/>
        </p:xfrm>
        <a:graphic>
          <a:graphicData uri="http://schemas.openxmlformats.org/drawingml/2006/table">
            <a:tbl>
              <a:tblPr/>
              <a:tblGrid>
                <a:gridCol w="1549400">
                  <a:extLst>
                    <a:ext uri="{9D8B030D-6E8A-4147-A177-3AD203B41FA5}">
                      <a16:colId xmlns:a16="http://schemas.microsoft.com/office/drawing/2014/main" val="406671240"/>
                    </a:ext>
                  </a:extLst>
                </a:gridCol>
                <a:gridCol w="952500">
                  <a:extLst>
                    <a:ext uri="{9D8B030D-6E8A-4147-A177-3AD203B41FA5}">
                      <a16:colId xmlns:a16="http://schemas.microsoft.com/office/drawing/2014/main" val="3942239557"/>
                    </a:ext>
                  </a:extLst>
                </a:gridCol>
                <a:gridCol w="952500">
                  <a:extLst>
                    <a:ext uri="{9D8B030D-6E8A-4147-A177-3AD203B41FA5}">
                      <a16:colId xmlns:a16="http://schemas.microsoft.com/office/drawing/2014/main" val="3379974011"/>
                    </a:ext>
                  </a:extLst>
                </a:gridCol>
                <a:gridCol w="952500">
                  <a:extLst>
                    <a:ext uri="{9D8B030D-6E8A-4147-A177-3AD203B41FA5}">
                      <a16:colId xmlns:a16="http://schemas.microsoft.com/office/drawing/2014/main" val="3615797231"/>
                    </a:ext>
                  </a:extLst>
                </a:gridCol>
                <a:gridCol w="952500">
                  <a:extLst>
                    <a:ext uri="{9D8B030D-6E8A-4147-A177-3AD203B41FA5}">
                      <a16:colId xmlns:a16="http://schemas.microsoft.com/office/drawing/2014/main" val="692562559"/>
                    </a:ext>
                  </a:extLst>
                </a:gridCol>
                <a:gridCol w="952500">
                  <a:extLst>
                    <a:ext uri="{9D8B030D-6E8A-4147-A177-3AD203B41FA5}">
                      <a16:colId xmlns:a16="http://schemas.microsoft.com/office/drawing/2014/main" val="1062210844"/>
                    </a:ext>
                  </a:extLst>
                </a:gridCol>
                <a:gridCol w="952500">
                  <a:extLst>
                    <a:ext uri="{9D8B030D-6E8A-4147-A177-3AD203B41FA5}">
                      <a16:colId xmlns:a16="http://schemas.microsoft.com/office/drawing/2014/main" val="544185989"/>
                    </a:ext>
                  </a:extLst>
                </a:gridCol>
              </a:tblGrid>
              <a:tr h="387350">
                <a:tc>
                  <a:txBody>
                    <a:bodyPr/>
                    <a:lstStyle/>
                    <a:p>
                      <a:pPr algn="l" fontAlgn="b"/>
                      <a:r>
                        <a:rPr lang="en-US" sz="2400" b="0" i="0" u="none" strike="noStrike" dirty="0">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rPr>
                        <a:t>ID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DS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rPr>
                        <a:t>ADV</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CAL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Times New Roman" panose="02020603050405020304" pitchFamily="18" charset="0"/>
                        </a:rPr>
                        <a:t>OOD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HR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7460653"/>
                  </a:ext>
                </a:extLst>
              </a:tr>
              <a:tr h="387350">
                <a:tc>
                  <a:txBody>
                    <a:bodyPr/>
                    <a:lstStyle/>
                    <a:p>
                      <a:pPr algn="l" fontAlgn="b"/>
                      <a:r>
                        <a:rPr lang="en-US" sz="2400" b="0" i="0" u="none" strike="noStrike">
                          <a:solidFill>
                            <a:srgbClr val="000000"/>
                          </a:solidFill>
                          <a:effectLst/>
                          <a:latin typeface="Times New Roman" panose="02020603050405020304" pitchFamily="18" charset="0"/>
                        </a:rPr>
                        <a:t>MAE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FF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976122"/>
                  </a:ext>
                </a:extLst>
              </a:tr>
              <a:tr h="387350">
                <a:tc>
                  <a:txBody>
                    <a:bodyPr/>
                    <a:lstStyle/>
                    <a:p>
                      <a:pPr algn="l" fontAlgn="b"/>
                      <a:r>
                        <a:rPr lang="en-US" sz="2400" b="0" i="0" u="none" strike="noStrike">
                          <a:solidFill>
                            <a:srgbClr val="000000"/>
                          </a:solidFill>
                          <a:effectLst/>
                          <a:latin typeface="Times New Roman" panose="02020603050405020304" pitchFamily="18" charset="0"/>
                        </a:rPr>
                        <a:t>CLIP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8543075"/>
                  </a:ext>
                </a:extLst>
              </a:tr>
              <a:tr h="387350">
                <a:tc>
                  <a:txBody>
                    <a:bodyPr/>
                    <a:lstStyle/>
                    <a:p>
                      <a:pPr algn="l" fontAlgn="b"/>
                      <a:r>
                        <a:rPr lang="en-US" sz="2400" b="0" i="0" u="none" strike="noStrike">
                          <a:solidFill>
                            <a:srgbClr val="000000"/>
                          </a:solidFill>
                          <a:effectLst/>
                          <a:latin typeface="Times New Roman" panose="02020603050405020304" pitchFamily="18" charset="0"/>
                        </a:rPr>
                        <a:t>SWAG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5103664"/>
                  </a:ext>
                </a:extLst>
              </a:tr>
              <a:tr h="387350">
                <a:tc>
                  <a:txBody>
                    <a:bodyPr/>
                    <a:lstStyle/>
                    <a:p>
                      <a:pPr algn="l" fontAlgn="b"/>
                      <a:r>
                        <a:rPr lang="en-US" sz="2400" b="0" i="0" u="none" strike="noStrike">
                          <a:solidFill>
                            <a:srgbClr val="000000"/>
                          </a:solidFill>
                          <a:effectLst/>
                          <a:latin typeface="Times New Roman" panose="02020603050405020304" pitchFamily="18" charset="0"/>
                        </a:rPr>
                        <a:t>Super. IN1k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FF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rgbClr val="000000"/>
                          </a:solidFill>
                          <a:effectLst/>
                          <a:latin typeface="Times New Roman" panose="02020603050405020304" pitchFamily="18"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FF0000"/>
                          </a:solidFill>
                          <a:effectLst/>
                          <a:latin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078426"/>
                  </a:ext>
                </a:extLst>
              </a:tr>
            </a:tbl>
          </a:graphicData>
        </a:graphic>
      </p:graphicFrame>
      <p:pic>
        <p:nvPicPr>
          <p:cNvPr id="7" name="图片 6">
            <a:extLst>
              <a:ext uri="{FF2B5EF4-FFF2-40B4-BE49-F238E27FC236}">
                <a16:creationId xmlns:a16="http://schemas.microsoft.com/office/drawing/2014/main" id="{58EE11BD-4910-1D3A-69BF-DAA44B2E9AC8}"/>
              </a:ext>
            </a:extLst>
          </p:cNvPr>
          <p:cNvPicPr>
            <a:picLocks noChangeAspect="1"/>
          </p:cNvPicPr>
          <p:nvPr/>
        </p:nvPicPr>
        <p:blipFill>
          <a:blip r:embed="rId2"/>
          <a:stretch>
            <a:fillRect/>
          </a:stretch>
        </p:blipFill>
        <p:spPr>
          <a:xfrm>
            <a:off x="0" y="4046774"/>
            <a:ext cx="12192000" cy="2295264"/>
          </a:xfrm>
          <a:prstGeom prst="rect">
            <a:avLst/>
          </a:prstGeom>
        </p:spPr>
      </p:pic>
    </p:spTree>
    <p:extLst>
      <p:ext uri="{BB962C8B-B14F-4D97-AF65-F5344CB8AC3E}">
        <p14:creationId xmlns:p14="http://schemas.microsoft.com/office/powerpoint/2010/main" val="948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E5D0FC5-6862-BD44-1268-296E924BD084}"/>
              </a:ext>
            </a:extLst>
          </p:cNvPr>
          <p:cNvSpPr>
            <a:spLocks noGrp="1"/>
          </p:cNvSpPr>
          <p:nvPr>
            <p:ph idx="1"/>
          </p:nvPr>
        </p:nvSpPr>
        <p:spPr/>
        <p:txBody>
          <a:bodyPr/>
          <a:lstStyle/>
          <a:p>
            <a:endParaRPr lang="en-US"/>
          </a:p>
        </p:txBody>
      </p:sp>
      <p:sp>
        <p:nvSpPr>
          <p:cNvPr id="3" name="灯片编号占位符 2">
            <a:extLst>
              <a:ext uri="{FF2B5EF4-FFF2-40B4-BE49-F238E27FC236}">
                <a16:creationId xmlns:a16="http://schemas.microsoft.com/office/drawing/2014/main" id="{FAE44BEB-49CE-91BE-746D-4485DA1D1903}"/>
              </a:ext>
            </a:extLst>
          </p:cNvPr>
          <p:cNvSpPr>
            <a:spLocks noGrp="1"/>
          </p:cNvSpPr>
          <p:nvPr>
            <p:ph type="sldNum" sz="quarter" idx="12"/>
          </p:nvPr>
        </p:nvSpPr>
        <p:spPr/>
        <p:txBody>
          <a:bodyPr/>
          <a:lstStyle/>
          <a:p>
            <a:fld id="{98B0F0B7-E762-4A03-B0AC-E04CD21DF503}" type="slidenum">
              <a:rPr lang="zh-CN" altLang="en-US" smtClean="0"/>
              <a:pPr/>
              <a:t>45</a:t>
            </a:fld>
            <a:endParaRPr lang="zh-CN" altLang="en-US" dirty="0"/>
          </a:p>
        </p:txBody>
      </p:sp>
      <p:sp>
        <p:nvSpPr>
          <p:cNvPr id="4" name="标题 3">
            <a:extLst>
              <a:ext uri="{FF2B5EF4-FFF2-40B4-BE49-F238E27FC236}">
                <a16:creationId xmlns:a16="http://schemas.microsoft.com/office/drawing/2014/main" id="{9B2A0A07-250C-8A05-09D6-C4440179353A}"/>
              </a:ext>
            </a:extLst>
          </p:cNvPr>
          <p:cNvSpPr>
            <a:spLocks noGrp="1"/>
          </p:cNvSpPr>
          <p:nvPr>
            <p:ph type="title"/>
          </p:nvPr>
        </p:nvSpPr>
        <p:spPr/>
        <p:txBody>
          <a:bodyPr/>
          <a:lstStyle/>
          <a:p>
            <a:endParaRPr lang="en-US"/>
          </a:p>
        </p:txBody>
      </p:sp>
      <p:sp>
        <p:nvSpPr>
          <p:cNvPr id="5" name="内容占位符 4">
            <a:extLst>
              <a:ext uri="{FF2B5EF4-FFF2-40B4-BE49-F238E27FC236}">
                <a16:creationId xmlns:a16="http://schemas.microsoft.com/office/drawing/2014/main" id="{D60522F2-D6D9-6D46-5C32-54F928B9C334}"/>
              </a:ext>
            </a:extLst>
          </p:cNvPr>
          <p:cNvSpPr>
            <a:spLocks noGrp="1"/>
          </p:cNvSpPr>
          <p:nvPr>
            <p:ph sz="quarter" idx="13"/>
          </p:nvPr>
        </p:nvSpPr>
        <p:spPr/>
        <p:txBody>
          <a:bodyPr/>
          <a:lstStyle/>
          <a:p>
            <a:endParaRPr lang="en-US"/>
          </a:p>
        </p:txBody>
      </p:sp>
      <p:pic>
        <p:nvPicPr>
          <p:cNvPr id="7" name="图片 6">
            <a:extLst>
              <a:ext uri="{FF2B5EF4-FFF2-40B4-BE49-F238E27FC236}">
                <a16:creationId xmlns:a16="http://schemas.microsoft.com/office/drawing/2014/main" id="{40031F52-B508-27D3-8BC9-517381B767F9}"/>
              </a:ext>
            </a:extLst>
          </p:cNvPr>
          <p:cNvPicPr>
            <a:picLocks noChangeAspect="1"/>
          </p:cNvPicPr>
          <p:nvPr/>
        </p:nvPicPr>
        <p:blipFill>
          <a:blip r:embed="rId2"/>
          <a:stretch>
            <a:fillRect/>
          </a:stretch>
        </p:blipFill>
        <p:spPr>
          <a:xfrm>
            <a:off x="115673" y="0"/>
            <a:ext cx="11960654" cy="6858000"/>
          </a:xfrm>
          <a:prstGeom prst="rect">
            <a:avLst/>
          </a:prstGeom>
        </p:spPr>
      </p:pic>
    </p:spTree>
    <p:extLst>
      <p:ext uri="{BB962C8B-B14F-4D97-AF65-F5344CB8AC3E}">
        <p14:creationId xmlns:p14="http://schemas.microsoft.com/office/powerpoint/2010/main" val="2196514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3389A8-877D-FF6F-DD95-AE766978A6ED}"/>
              </a:ext>
            </a:extLst>
          </p:cNvPr>
          <p:cNvSpPr>
            <a:spLocks noGrp="1"/>
          </p:cNvSpPr>
          <p:nvPr>
            <p:ph idx="1"/>
          </p:nvPr>
        </p:nvSpPr>
        <p:spPr>
          <a:xfrm>
            <a:off x="271101" y="1041440"/>
            <a:ext cx="11294572" cy="1227627"/>
          </a:xfrm>
        </p:spPr>
        <p:txBody>
          <a:bodyPr>
            <a:normAutofit/>
          </a:bodyPr>
          <a:lstStyle/>
          <a:p>
            <a:r>
              <a:rPr lang="en-US" altLang="zh-CN" dirty="0"/>
              <a:t>In the context of supervised pre-training.</a:t>
            </a:r>
          </a:p>
          <a:p>
            <a:r>
              <a:rPr lang="en-US" dirty="0"/>
              <a:t>All </a:t>
            </a:r>
            <a:r>
              <a:rPr lang="en-US" dirty="0" err="1"/>
              <a:t>ViTs</a:t>
            </a:r>
            <a:r>
              <a:rPr lang="en-US" dirty="0"/>
              <a:t> and </a:t>
            </a:r>
            <a:r>
              <a:rPr lang="en-US" dirty="0" err="1"/>
              <a:t>ConvNeXt</a:t>
            </a:r>
            <a:r>
              <a:rPr lang="en-US" dirty="0"/>
              <a:t> have superior DS, CAL and OOD performance.</a:t>
            </a:r>
          </a:p>
        </p:txBody>
      </p:sp>
      <p:sp>
        <p:nvSpPr>
          <p:cNvPr id="3" name="灯片编号占位符 2">
            <a:extLst>
              <a:ext uri="{FF2B5EF4-FFF2-40B4-BE49-F238E27FC236}">
                <a16:creationId xmlns:a16="http://schemas.microsoft.com/office/drawing/2014/main" id="{5B321CEF-431C-F52C-24B0-343AF8B93F31}"/>
              </a:ext>
            </a:extLst>
          </p:cNvPr>
          <p:cNvSpPr>
            <a:spLocks noGrp="1"/>
          </p:cNvSpPr>
          <p:nvPr>
            <p:ph type="sldNum" sz="quarter" idx="12"/>
          </p:nvPr>
        </p:nvSpPr>
        <p:spPr/>
        <p:txBody>
          <a:bodyPr/>
          <a:lstStyle/>
          <a:p>
            <a:fld id="{98B0F0B7-E762-4A03-B0AC-E04CD21DF503}" type="slidenum">
              <a:rPr lang="zh-CN" altLang="en-US" smtClean="0"/>
              <a:pPr/>
              <a:t>46</a:t>
            </a:fld>
            <a:endParaRPr lang="zh-CN" altLang="en-US" dirty="0"/>
          </a:p>
        </p:txBody>
      </p:sp>
      <p:sp>
        <p:nvSpPr>
          <p:cNvPr id="4" name="标题 3">
            <a:extLst>
              <a:ext uri="{FF2B5EF4-FFF2-40B4-BE49-F238E27FC236}">
                <a16:creationId xmlns:a16="http://schemas.microsoft.com/office/drawing/2014/main" id="{FE5578AB-0EEC-C685-B570-E196D255ACDC}"/>
              </a:ext>
            </a:extLst>
          </p:cNvPr>
          <p:cNvSpPr>
            <a:spLocks noGrp="1"/>
          </p:cNvSpPr>
          <p:nvPr>
            <p:ph type="title"/>
          </p:nvPr>
        </p:nvSpPr>
        <p:spPr/>
        <p:txBody>
          <a:bodyPr/>
          <a:lstStyle/>
          <a:p>
            <a:r>
              <a:rPr lang="en-US" dirty="0"/>
              <a:t>Pretraining </a:t>
            </a:r>
            <a:r>
              <a:rPr lang="en-US" altLang="zh-CN" dirty="0"/>
              <a:t>model architecture</a:t>
            </a:r>
            <a:endParaRPr lang="en-US" dirty="0"/>
          </a:p>
        </p:txBody>
      </p:sp>
      <p:sp>
        <p:nvSpPr>
          <p:cNvPr id="5" name="内容占位符 4">
            <a:extLst>
              <a:ext uri="{FF2B5EF4-FFF2-40B4-BE49-F238E27FC236}">
                <a16:creationId xmlns:a16="http://schemas.microsoft.com/office/drawing/2014/main" id="{7BB3AE10-BB3F-92F3-A8C7-732A5C285D63}"/>
              </a:ext>
            </a:extLst>
          </p:cNvPr>
          <p:cNvSpPr>
            <a:spLocks noGrp="1"/>
          </p:cNvSpPr>
          <p:nvPr>
            <p:ph sz="quarter" idx="13"/>
          </p:nvPr>
        </p:nvSpPr>
        <p:spPr/>
        <p:txBody>
          <a:bodyPr/>
          <a:lstStyle/>
          <a:p>
            <a:r>
              <a:rPr lang="en-US" dirty="0"/>
              <a:t>s</a:t>
            </a:r>
          </a:p>
        </p:txBody>
      </p:sp>
      <p:pic>
        <p:nvPicPr>
          <p:cNvPr id="7" name="图片 6">
            <a:extLst>
              <a:ext uri="{FF2B5EF4-FFF2-40B4-BE49-F238E27FC236}">
                <a16:creationId xmlns:a16="http://schemas.microsoft.com/office/drawing/2014/main" id="{5F326032-1BE2-D2C0-7740-62B52059CE51}"/>
              </a:ext>
            </a:extLst>
          </p:cNvPr>
          <p:cNvPicPr>
            <a:picLocks noChangeAspect="1"/>
          </p:cNvPicPr>
          <p:nvPr/>
        </p:nvPicPr>
        <p:blipFill>
          <a:blip r:embed="rId2"/>
          <a:stretch>
            <a:fillRect/>
          </a:stretch>
        </p:blipFill>
        <p:spPr>
          <a:xfrm>
            <a:off x="0" y="2338643"/>
            <a:ext cx="12192000" cy="3028910"/>
          </a:xfrm>
          <a:prstGeom prst="rect">
            <a:avLst/>
          </a:prstGeom>
        </p:spPr>
      </p:pic>
    </p:spTree>
    <p:extLst>
      <p:ext uri="{BB962C8B-B14F-4D97-AF65-F5344CB8AC3E}">
        <p14:creationId xmlns:p14="http://schemas.microsoft.com/office/powerpoint/2010/main" val="1957310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3D73B1-C415-4CF0-29D5-D1B1045E0D05}"/>
              </a:ext>
            </a:extLst>
          </p:cNvPr>
          <p:cNvSpPr>
            <a:spLocks noGrp="1"/>
          </p:cNvSpPr>
          <p:nvPr>
            <p:ph idx="1"/>
          </p:nvPr>
        </p:nvSpPr>
        <p:spPr/>
        <p:txBody>
          <a:bodyPr/>
          <a:lstStyle/>
          <a:p>
            <a:r>
              <a:rPr lang="en-US" dirty="0"/>
              <a:t>In other datasets, only </a:t>
            </a:r>
            <a:r>
              <a:rPr lang="en-US" dirty="0" err="1"/>
              <a:t>ViT</a:t>
            </a:r>
            <a:r>
              <a:rPr lang="en-US" dirty="0"/>
              <a:t> and </a:t>
            </a:r>
            <a:r>
              <a:rPr lang="en-US" dirty="0" err="1"/>
              <a:t>ConvNeXt</a:t>
            </a:r>
            <a:r>
              <a:rPr lang="en-US" dirty="0"/>
              <a:t> have significant DS.</a:t>
            </a:r>
          </a:p>
          <a:p>
            <a:endParaRPr lang="en-US" dirty="0"/>
          </a:p>
        </p:txBody>
      </p:sp>
      <p:sp>
        <p:nvSpPr>
          <p:cNvPr id="3" name="灯片编号占位符 2">
            <a:extLst>
              <a:ext uri="{FF2B5EF4-FFF2-40B4-BE49-F238E27FC236}">
                <a16:creationId xmlns:a16="http://schemas.microsoft.com/office/drawing/2014/main" id="{EAF89C0A-0CE8-E128-354F-C6F333D7AED0}"/>
              </a:ext>
            </a:extLst>
          </p:cNvPr>
          <p:cNvSpPr>
            <a:spLocks noGrp="1"/>
          </p:cNvSpPr>
          <p:nvPr>
            <p:ph type="sldNum" sz="quarter" idx="12"/>
          </p:nvPr>
        </p:nvSpPr>
        <p:spPr/>
        <p:txBody>
          <a:bodyPr/>
          <a:lstStyle/>
          <a:p>
            <a:fld id="{98B0F0B7-E762-4A03-B0AC-E04CD21DF503}" type="slidenum">
              <a:rPr lang="zh-CN" altLang="en-US" smtClean="0"/>
              <a:pPr/>
              <a:t>47</a:t>
            </a:fld>
            <a:endParaRPr lang="zh-CN" altLang="en-US" dirty="0"/>
          </a:p>
        </p:txBody>
      </p:sp>
      <p:sp>
        <p:nvSpPr>
          <p:cNvPr id="4" name="标题 3">
            <a:extLst>
              <a:ext uri="{FF2B5EF4-FFF2-40B4-BE49-F238E27FC236}">
                <a16:creationId xmlns:a16="http://schemas.microsoft.com/office/drawing/2014/main" id="{1EC7FD79-0928-E673-7F55-CD07DBEEDFCF}"/>
              </a:ext>
            </a:extLst>
          </p:cNvPr>
          <p:cNvSpPr>
            <a:spLocks noGrp="1"/>
          </p:cNvSpPr>
          <p:nvPr>
            <p:ph type="title"/>
          </p:nvPr>
        </p:nvSpPr>
        <p:spPr/>
        <p:txBody>
          <a:bodyPr/>
          <a:lstStyle/>
          <a:p>
            <a:endParaRPr lang="en-US"/>
          </a:p>
        </p:txBody>
      </p:sp>
      <p:sp>
        <p:nvSpPr>
          <p:cNvPr id="5" name="内容占位符 4">
            <a:extLst>
              <a:ext uri="{FF2B5EF4-FFF2-40B4-BE49-F238E27FC236}">
                <a16:creationId xmlns:a16="http://schemas.microsoft.com/office/drawing/2014/main" id="{BDF60F94-CDC7-25BB-2623-93FE011F135A}"/>
              </a:ext>
            </a:extLst>
          </p:cNvPr>
          <p:cNvSpPr>
            <a:spLocks noGrp="1"/>
          </p:cNvSpPr>
          <p:nvPr>
            <p:ph sz="quarter" idx="13"/>
          </p:nvPr>
        </p:nvSpPr>
        <p:spPr/>
        <p:txBody>
          <a:bodyPr/>
          <a:lstStyle/>
          <a:p>
            <a:endParaRPr lang="en-US"/>
          </a:p>
        </p:txBody>
      </p:sp>
      <p:pic>
        <p:nvPicPr>
          <p:cNvPr id="7" name="图片 6">
            <a:extLst>
              <a:ext uri="{FF2B5EF4-FFF2-40B4-BE49-F238E27FC236}">
                <a16:creationId xmlns:a16="http://schemas.microsoft.com/office/drawing/2014/main" id="{CA5627EE-FC62-BB04-4CCD-352385216BFB}"/>
              </a:ext>
            </a:extLst>
          </p:cNvPr>
          <p:cNvPicPr>
            <a:picLocks noChangeAspect="1"/>
          </p:cNvPicPr>
          <p:nvPr/>
        </p:nvPicPr>
        <p:blipFill>
          <a:blip r:embed="rId2"/>
          <a:stretch>
            <a:fillRect/>
          </a:stretch>
        </p:blipFill>
        <p:spPr>
          <a:xfrm>
            <a:off x="2012370" y="1555910"/>
            <a:ext cx="8167261" cy="5215307"/>
          </a:xfrm>
          <a:prstGeom prst="rect">
            <a:avLst/>
          </a:prstGeom>
        </p:spPr>
      </p:pic>
    </p:spTree>
    <p:extLst>
      <p:ext uri="{BB962C8B-B14F-4D97-AF65-F5344CB8AC3E}">
        <p14:creationId xmlns:p14="http://schemas.microsoft.com/office/powerpoint/2010/main" val="782777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3389A8-877D-FF6F-DD95-AE766978A6ED}"/>
              </a:ext>
            </a:extLst>
          </p:cNvPr>
          <p:cNvSpPr>
            <a:spLocks noGrp="1"/>
          </p:cNvSpPr>
          <p:nvPr>
            <p:ph idx="1"/>
          </p:nvPr>
        </p:nvSpPr>
        <p:spPr>
          <a:xfrm>
            <a:off x="271101" y="1041440"/>
            <a:ext cx="11294572" cy="1227627"/>
          </a:xfrm>
        </p:spPr>
        <p:txBody>
          <a:bodyPr/>
          <a:lstStyle/>
          <a:p>
            <a:r>
              <a:rPr lang="en-US" dirty="0"/>
              <a:t>Larger model show slight improvements in almost all categories.</a:t>
            </a:r>
          </a:p>
          <a:p>
            <a:r>
              <a:rPr lang="en-US" dirty="0"/>
              <a:t>Largest </a:t>
            </a:r>
            <a:r>
              <a:rPr lang="en-US" dirty="0" err="1"/>
              <a:t>ViTs</a:t>
            </a:r>
            <a:r>
              <a:rPr lang="en-US" dirty="0"/>
              <a:t> consistent good performance.</a:t>
            </a:r>
          </a:p>
        </p:txBody>
      </p:sp>
      <p:sp>
        <p:nvSpPr>
          <p:cNvPr id="3" name="灯片编号占位符 2">
            <a:extLst>
              <a:ext uri="{FF2B5EF4-FFF2-40B4-BE49-F238E27FC236}">
                <a16:creationId xmlns:a16="http://schemas.microsoft.com/office/drawing/2014/main" id="{5B321CEF-431C-F52C-24B0-343AF8B93F31}"/>
              </a:ext>
            </a:extLst>
          </p:cNvPr>
          <p:cNvSpPr>
            <a:spLocks noGrp="1"/>
          </p:cNvSpPr>
          <p:nvPr>
            <p:ph type="sldNum" sz="quarter" idx="12"/>
          </p:nvPr>
        </p:nvSpPr>
        <p:spPr/>
        <p:txBody>
          <a:bodyPr/>
          <a:lstStyle/>
          <a:p>
            <a:fld id="{98B0F0B7-E762-4A03-B0AC-E04CD21DF503}" type="slidenum">
              <a:rPr lang="zh-CN" altLang="en-US" smtClean="0"/>
              <a:pPr/>
              <a:t>48</a:t>
            </a:fld>
            <a:endParaRPr lang="zh-CN" altLang="en-US" dirty="0"/>
          </a:p>
        </p:txBody>
      </p:sp>
      <p:sp>
        <p:nvSpPr>
          <p:cNvPr id="4" name="标题 3">
            <a:extLst>
              <a:ext uri="{FF2B5EF4-FFF2-40B4-BE49-F238E27FC236}">
                <a16:creationId xmlns:a16="http://schemas.microsoft.com/office/drawing/2014/main" id="{FE5578AB-0EEC-C685-B570-E196D255ACDC}"/>
              </a:ext>
            </a:extLst>
          </p:cNvPr>
          <p:cNvSpPr>
            <a:spLocks noGrp="1"/>
          </p:cNvSpPr>
          <p:nvPr>
            <p:ph type="title"/>
          </p:nvPr>
        </p:nvSpPr>
        <p:spPr/>
        <p:txBody>
          <a:bodyPr/>
          <a:lstStyle/>
          <a:p>
            <a:r>
              <a:rPr lang="en-US" dirty="0"/>
              <a:t>Model size</a:t>
            </a:r>
          </a:p>
        </p:txBody>
      </p:sp>
      <p:sp>
        <p:nvSpPr>
          <p:cNvPr id="5" name="内容占位符 4">
            <a:extLst>
              <a:ext uri="{FF2B5EF4-FFF2-40B4-BE49-F238E27FC236}">
                <a16:creationId xmlns:a16="http://schemas.microsoft.com/office/drawing/2014/main" id="{7BB3AE10-BB3F-92F3-A8C7-732A5C285D63}"/>
              </a:ext>
            </a:extLst>
          </p:cNvPr>
          <p:cNvSpPr>
            <a:spLocks noGrp="1"/>
          </p:cNvSpPr>
          <p:nvPr>
            <p:ph sz="quarter" idx="13"/>
          </p:nvPr>
        </p:nvSpPr>
        <p:spPr/>
        <p:txBody>
          <a:bodyPr/>
          <a:lstStyle/>
          <a:p>
            <a:r>
              <a:rPr lang="en-US" dirty="0"/>
              <a:t>s</a:t>
            </a:r>
          </a:p>
        </p:txBody>
      </p:sp>
      <p:pic>
        <p:nvPicPr>
          <p:cNvPr id="7" name="图片 6">
            <a:extLst>
              <a:ext uri="{FF2B5EF4-FFF2-40B4-BE49-F238E27FC236}">
                <a16:creationId xmlns:a16="http://schemas.microsoft.com/office/drawing/2014/main" id="{A60FADA9-135C-28A8-8784-651E512D7353}"/>
              </a:ext>
            </a:extLst>
          </p:cNvPr>
          <p:cNvPicPr>
            <a:picLocks noChangeAspect="1"/>
          </p:cNvPicPr>
          <p:nvPr/>
        </p:nvPicPr>
        <p:blipFill>
          <a:blip r:embed="rId2"/>
          <a:stretch>
            <a:fillRect/>
          </a:stretch>
        </p:blipFill>
        <p:spPr>
          <a:xfrm>
            <a:off x="0" y="1943607"/>
            <a:ext cx="12192000" cy="1986974"/>
          </a:xfrm>
          <a:prstGeom prst="rect">
            <a:avLst/>
          </a:prstGeom>
        </p:spPr>
      </p:pic>
      <p:pic>
        <p:nvPicPr>
          <p:cNvPr id="10" name="图片 9">
            <a:extLst>
              <a:ext uri="{FF2B5EF4-FFF2-40B4-BE49-F238E27FC236}">
                <a16:creationId xmlns:a16="http://schemas.microsoft.com/office/drawing/2014/main" id="{37D7DE96-F02B-A81B-E265-BB1CC9118A93}"/>
              </a:ext>
            </a:extLst>
          </p:cNvPr>
          <p:cNvPicPr>
            <a:picLocks noChangeAspect="1"/>
          </p:cNvPicPr>
          <p:nvPr/>
        </p:nvPicPr>
        <p:blipFill>
          <a:blip r:embed="rId3"/>
          <a:stretch>
            <a:fillRect/>
          </a:stretch>
        </p:blipFill>
        <p:spPr>
          <a:xfrm>
            <a:off x="0" y="4035169"/>
            <a:ext cx="12192000" cy="2027658"/>
          </a:xfrm>
          <a:prstGeom prst="rect">
            <a:avLst/>
          </a:prstGeom>
        </p:spPr>
      </p:pic>
    </p:spTree>
    <p:extLst>
      <p:ext uri="{BB962C8B-B14F-4D97-AF65-F5344CB8AC3E}">
        <p14:creationId xmlns:p14="http://schemas.microsoft.com/office/powerpoint/2010/main" val="3863872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2DD44B-6260-54A6-4E86-D4395DC9D7F9}"/>
              </a:ext>
            </a:extLst>
          </p:cNvPr>
          <p:cNvSpPr>
            <a:spLocks noGrp="1"/>
          </p:cNvSpPr>
          <p:nvPr>
            <p:ph idx="1"/>
          </p:nvPr>
        </p:nvSpPr>
        <p:spPr>
          <a:xfrm>
            <a:off x="271100" y="1041440"/>
            <a:ext cx="11649797" cy="1560156"/>
          </a:xfrm>
        </p:spPr>
        <p:txBody>
          <a:bodyPr/>
          <a:lstStyle/>
          <a:p>
            <a:r>
              <a:rPr lang="en-US" dirty="0">
                <a:solidFill>
                  <a:srgbClr val="FF0000"/>
                </a:solidFill>
              </a:rPr>
              <a:t>Do not improve DS robustness,</a:t>
            </a:r>
            <a:r>
              <a:rPr lang="en-US" dirty="0"/>
              <a:t> but they are designed for DS.</a:t>
            </a:r>
          </a:p>
        </p:txBody>
      </p:sp>
      <p:sp>
        <p:nvSpPr>
          <p:cNvPr id="3" name="灯片编号占位符 2">
            <a:extLst>
              <a:ext uri="{FF2B5EF4-FFF2-40B4-BE49-F238E27FC236}">
                <a16:creationId xmlns:a16="http://schemas.microsoft.com/office/drawing/2014/main" id="{B91E10A9-673A-B7B7-D825-5776B3C16D0F}"/>
              </a:ext>
            </a:extLst>
          </p:cNvPr>
          <p:cNvSpPr>
            <a:spLocks noGrp="1"/>
          </p:cNvSpPr>
          <p:nvPr>
            <p:ph type="sldNum" sz="quarter" idx="12"/>
          </p:nvPr>
        </p:nvSpPr>
        <p:spPr/>
        <p:txBody>
          <a:bodyPr/>
          <a:lstStyle/>
          <a:p>
            <a:fld id="{98B0F0B7-E762-4A03-B0AC-E04CD21DF503}" type="slidenum">
              <a:rPr lang="zh-CN" altLang="en-US" smtClean="0"/>
              <a:pPr/>
              <a:t>49</a:t>
            </a:fld>
            <a:endParaRPr lang="zh-CN" altLang="en-US" dirty="0"/>
          </a:p>
        </p:txBody>
      </p:sp>
      <p:sp>
        <p:nvSpPr>
          <p:cNvPr id="4" name="标题 3">
            <a:extLst>
              <a:ext uri="{FF2B5EF4-FFF2-40B4-BE49-F238E27FC236}">
                <a16:creationId xmlns:a16="http://schemas.microsoft.com/office/drawing/2014/main" id="{8EDE6BFF-84DD-5D87-01C8-EC7E54449968}"/>
              </a:ext>
            </a:extLst>
          </p:cNvPr>
          <p:cNvSpPr>
            <a:spLocks noGrp="1"/>
          </p:cNvSpPr>
          <p:nvPr>
            <p:ph type="title"/>
          </p:nvPr>
        </p:nvSpPr>
        <p:spPr/>
        <p:txBody>
          <a:bodyPr/>
          <a:lstStyle/>
          <a:p>
            <a:r>
              <a:rPr lang="en-US" dirty="0"/>
              <a:t>Sub-group aware training</a:t>
            </a:r>
          </a:p>
        </p:txBody>
      </p:sp>
      <p:sp>
        <p:nvSpPr>
          <p:cNvPr id="5" name="内容占位符 4">
            <a:extLst>
              <a:ext uri="{FF2B5EF4-FFF2-40B4-BE49-F238E27FC236}">
                <a16:creationId xmlns:a16="http://schemas.microsoft.com/office/drawing/2014/main" id="{0DF5582A-8AF3-6B4D-0FA8-4D8FCA03CA68}"/>
              </a:ext>
            </a:extLst>
          </p:cNvPr>
          <p:cNvSpPr>
            <a:spLocks noGrp="1"/>
          </p:cNvSpPr>
          <p:nvPr>
            <p:ph sz="quarter" idx="13"/>
          </p:nvPr>
        </p:nvSpPr>
        <p:spPr/>
        <p:txBody>
          <a:bodyPr/>
          <a:lstStyle/>
          <a:p>
            <a:endParaRPr lang="en-US"/>
          </a:p>
        </p:txBody>
      </p:sp>
      <p:pic>
        <p:nvPicPr>
          <p:cNvPr id="9" name="图片 8">
            <a:extLst>
              <a:ext uri="{FF2B5EF4-FFF2-40B4-BE49-F238E27FC236}">
                <a16:creationId xmlns:a16="http://schemas.microsoft.com/office/drawing/2014/main" id="{0FB677DC-9F2F-5A42-1916-D34A55782F60}"/>
              </a:ext>
            </a:extLst>
          </p:cNvPr>
          <p:cNvPicPr>
            <a:picLocks noChangeAspect="1"/>
          </p:cNvPicPr>
          <p:nvPr/>
        </p:nvPicPr>
        <p:blipFill>
          <a:blip r:embed="rId2"/>
          <a:stretch>
            <a:fillRect/>
          </a:stretch>
        </p:blipFill>
        <p:spPr>
          <a:xfrm>
            <a:off x="0" y="2345917"/>
            <a:ext cx="12192000" cy="1879298"/>
          </a:xfrm>
          <a:prstGeom prst="rect">
            <a:avLst/>
          </a:prstGeom>
        </p:spPr>
      </p:pic>
    </p:spTree>
    <p:extLst>
      <p:ext uri="{BB962C8B-B14F-4D97-AF65-F5344CB8AC3E}">
        <p14:creationId xmlns:p14="http://schemas.microsoft.com/office/powerpoint/2010/main" val="3630676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7C2340A-391A-99FF-78A8-DB47897504D2}"/>
              </a:ext>
            </a:extLst>
          </p:cNvPr>
          <p:cNvSpPr>
            <a:spLocks noGrp="1"/>
          </p:cNvSpPr>
          <p:nvPr>
            <p:ph idx="1"/>
          </p:nvPr>
        </p:nvSpPr>
        <p:spPr>
          <a:xfrm>
            <a:off x="210041" y="1041439"/>
            <a:ext cx="11771919" cy="1022311"/>
          </a:xfrm>
        </p:spPr>
        <p:txBody>
          <a:bodyPr>
            <a:normAutofit/>
          </a:bodyPr>
          <a:lstStyle/>
          <a:p>
            <a:r>
              <a:rPr lang="en-US" dirty="0">
                <a:solidFill>
                  <a:srgbClr val="FF0000"/>
                </a:solidFill>
              </a:rPr>
              <a:t>What</a:t>
            </a:r>
            <a:r>
              <a:rPr lang="en-US" dirty="0"/>
              <a:t> is reliability (categories or taxonomy)?</a:t>
            </a:r>
            <a:endParaRPr lang="en-US" altLang="zh-CN" dirty="0"/>
          </a:p>
          <a:p>
            <a:r>
              <a:rPr lang="en-US" altLang="zh-CN" dirty="0"/>
              <a:t>The</a:t>
            </a:r>
            <a:r>
              <a:rPr lang="en-US" altLang="zh-CN" i="1" dirty="0"/>
              <a:t> </a:t>
            </a:r>
            <a:r>
              <a:rPr lang="en-US" altLang="zh-CN" i="1" dirty="0" err="1">
                <a:solidFill>
                  <a:srgbClr val="FF0000"/>
                </a:solidFill>
              </a:rPr>
              <a:t>i.i.d</a:t>
            </a:r>
            <a:r>
              <a:rPr lang="en-US" altLang="zh-CN" dirty="0">
                <a:solidFill>
                  <a:srgbClr val="FF0000"/>
                </a:solidFill>
              </a:rPr>
              <a:t> assumption </a:t>
            </a:r>
            <a:r>
              <a:rPr lang="en-US" altLang="zh-CN" dirty="0"/>
              <a:t>is almost not true in real-world applications.</a:t>
            </a:r>
          </a:p>
        </p:txBody>
      </p:sp>
      <p:sp>
        <p:nvSpPr>
          <p:cNvPr id="3" name="灯片编号占位符 2">
            <a:extLst>
              <a:ext uri="{FF2B5EF4-FFF2-40B4-BE49-F238E27FC236}">
                <a16:creationId xmlns:a16="http://schemas.microsoft.com/office/drawing/2014/main" id="{7E179D15-699F-2689-20A3-D1F4BBF0CE01}"/>
              </a:ext>
            </a:extLst>
          </p:cNvPr>
          <p:cNvSpPr>
            <a:spLocks noGrp="1"/>
          </p:cNvSpPr>
          <p:nvPr>
            <p:ph type="sldNum" sz="quarter" idx="12"/>
          </p:nvPr>
        </p:nvSpPr>
        <p:spPr/>
        <p:txBody>
          <a:bodyPr/>
          <a:lstStyle/>
          <a:p>
            <a:fld id="{98B0F0B7-E762-4A03-B0AC-E04CD21DF503}" type="slidenum">
              <a:rPr lang="zh-CN" altLang="en-US" smtClean="0"/>
              <a:pPr/>
              <a:t>5</a:t>
            </a:fld>
            <a:endParaRPr lang="zh-CN" altLang="en-US" dirty="0"/>
          </a:p>
        </p:txBody>
      </p:sp>
      <p:sp>
        <p:nvSpPr>
          <p:cNvPr id="4" name="标题 3">
            <a:extLst>
              <a:ext uri="{FF2B5EF4-FFF2-40B4-BE49-F238E27FC236}">
                <a16:creationId xmlns:a16="http://schemas.microsoft.com/office/drawing/2014/main" id="{1C660CC4-2947-6402-FB87-B531EB6B9509}"/>
              </a:ext>
            </a:extLst>
          </p:cNvPr>
          <p:cNvSpPr>
            <a:spLocks noGrp="1"/>
          </p:cNvSpPr>
          <p:nvPr>
            <p:ph type="title"/>
          </p:nvPr>
        </p:nvSpPr>
        <p:spPr/>
        <p:txBody>
          <a:bodyPr>
            <a:normAutofit/>
          </a:bodyPr>
          <a:lstStyle/>
          <a:p>
            <a:r>
              <a:rPr lang="en-US" dirty="0"/>
              <a:t>Problem formulization</a:t>
            </a:r>
          </a:p>
        </p:txBody>
      </p:sp>
      <p:sp>
        <p:nvSpPr>
          <p:cNvPr id="5" name="内容占位符 4">
            <a:extLst>
              <a:ext uri="{FF2B5EF4-FFF2-40B4-BE49-F238E27FC236}">
                <a16:creationId xmlns:a16="http://schemas.microsoft.com/office/drawing/2014/main" id="{E14A3DC1-5D00-3E99-A02A-6F268A10D9E2}"/>
              </a:ext>
            </a:extLst>
          </p:cNvPr>
          <p:cNvSpPr>
            <a:spLocks noGrp="1"/>
          </p:cNvSpPr>
          <p:nvPr>
            <p:ph sz="quarter" idx="13"/>
          </p:nvPr>
        </p:nvSpPr>
        <p:spPr/>
        <p:txBody>
          <a:bodyPr/>
          <a:lstStyle/>
          <a:p>
            <a:endParaRPr lang="en-US"/>
          </a:p>
        </p:txBody>
      </p:sp>
      <p:grpSp>
        <p:nvGrpSpPr>
          <p:cNvPr id="14" name="组合 13">
            <a:extLst>
              <a:ext uri="{FF2B5EF4-FFF2-40B4-BE49-F238E27FC236}">
                <a16:creationId xmlns:a16="http://schemas.microsoft.com/office/drawing/2014/main" id="{3304BA26-32A0-9647-9177-918A87FDEE2F}"/>
              </a:ext>
            </a:extLst>
          </p:cNvPr>
          <p:cNvGrpSpPr/>
          <p:nvPr/>
        </p:nvGrpSpPr>
        <p:grpSpPr>
          <a:xfrm>
            <a:off x="560654" y="2159575"/>
            <a:ext cx="11070692" cy="4010374"/>
            <a:chOff x="0" y="1956775"/>
            <a:chExt cx="12192000" cy="4769675"/>
          </a:xfrm>
        </p:grpSpPr>
        <p:pic>
          <p:nvPicPr>
            <p:cNvPr id="11" name="图片 10">
              <a:extLst>
                <a:ext uri="{FF2B5EF4-FFF2-40B4-BE49-F238E27FC236}">
                  <a16:creationId xmlns:a16="http://schemas.microsoft.com/office/drawing/2014/main" id="{0619E7F6-58A3-D1AC-09D5-20DB209644DB}"/>
                </a:ext>
              </a:extLst>
            </p:cNvPr>
            <p:cNvPicPr>
              <a:picLocks noChangeAspect="1"/>
            </p:cNvPicPr>
            <p:nvPr/>
          </p:nvPicPr>
          <p:blipFill>
            <a:blip r:embed="rId2"/>
            <a:stretch>
              <a:fillRect/>
            </a:stretch>
          </p:blipFill>
          <p:spPr>
            <a:xfrm>
              <a:off x="0" y="4170463"/>
              <a:ext cx="12192000" cy="2555987"/>
            </a:xfrm>
            <a:prstGeom prst="rect">
              <a:avLst/>
            </a:prstGeom>
          </p:spPr>
        </p:pic>
        <p:pic>
          <p:nvPicPr>
            <p:cNvPr id="13" name="图片 12">
              <a:extLst>
                <a:ext uri="{FF2B5EF4-FFF2-40B4-BE49-F238E27FC236}">
                  <a16:creationId xmlns:a16="http://schemas.microsoft.com/office/drawing/2014/main" id="{92D53478-8FA7-F816-8EA4-043B344FAC90}"/>
                </a:ext>
              </a:extLst>
            </p:cNvPr>
            <p:cNvPicPr>
              <a:picLocks noChangeAspect="1"/>
            </p:cNvPicPr>
            <p:nvPr/>
          </p:nvPicPr>
          <p:blipFill>
            <a:blip r:embed="rId3"/>
            <a:stretch>
              <a:fillRect/>
            </a:stretch>
          </p:blipFill>
          <p:spPr>
            <a:xfrm>
              <a:off x="0" y="1956775"/>
              <a:ext cx="12192000" cy="1932878"/>
            </a:xfrm>
            <a:prstGeom prst="rect">
              <a:avLst/>
            </a:prstGeom>
          </p:spPr>
        </p:pic>
      </p:grpSp>
    </p:spTree>
    <p:extLst>
      <p:ext uri="{BB962C8B-B14F-4D97-AF65-F5344CB8AC3E}">
        <p14:creationId xmlns:p14="http://schemas.microsoft.com/office/powerpoint/2010/main" val="244708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3389A8-877D-FF6F-DD95-AE766978A6ED}"/>
              </a:ext>
            </a:extLst>
          </p:cNvPr>
          <p:cNvSpPr>
            <a:spLocks noGrp="1"/>
          </p:cNvSpPr>
          <p:nvPr>
            <p:ph idx="1"/>
          </p:nvPr>
        </p:nvSpPr>
        <p:spPr>
          <a:xfrm>
            <a:off x="271101" y="1041440"/>
            <a:ext cx="11294572" cy="1227627"/>
          </a:xfrm>
        </p:spPr>
        <p:txBody>
          <a:bodyPr/>
          <a:lstStyle/>
          <a:p>
            <a:r>
              <a:rPr lang="en-US" dirty="0"/>
              <a:t>Small improvement in DS and CAL, other robustness are not changed.</a:t>
            </a:r>
          </a:p>
        </p:txBody>
      </p:sp>
      <p:sp>
        <p:nvSpPr>
          <p:cNvPr id="3" name="灯片编号占位符 2">
            <a:extLst>
              <a:ext uri="{FF2B5EF4-FFF2-40B4-BE49-F238E27FC236}">
                <a16:creationId xmlns:a16="http://schemas.microsoft.com/office/drawing/2014/main" id="{5B321CEF-431C-F52C-24B0-343AF8B93F31}"/>
              </a:ext>
            </a:extLst>
          </p:cNvPr>
          <p:cNvSpPr>
            <a:spLocks noGrp="1"/>
          </p:cNvSpPr>
          <p:nvPr>
            <p:ph type="sldNum" sz="quarter" idx="12"/>
          </p:nvPr>
        </p:nvSpPr>
        <p:spPr/>
        <p:txBody>
          <a:bodyPr/>
          <a:lstStyle/>
          <a:p>
            <a:fld id="{98B0F0B7-E762-4A03-B0AC-E04CD21DF503}" type="slidenum">
              <a:rPr lang="zh-CN" altLang="en-US" smtClean="0"/>
              <a:pPr/>
              <a:t>50</a:t>
            </a:fld>
            <a:endParaRPr lang="zh-CN" altLang="en-US" dirty="0"/>
          </a:p>
        </p:txBody>
      </p:sp>
      <p:sp>
        <p:nvSpPr>
          <p:cNvPr id="4" name="标题 3">
            <a:extLst>
              <a:ext uri="{FF2B5EF4-FFF2-40B4-BE49-F238E27FC236}">
                <a16:creationId xmlns:a16="http://schemas.microsoft.com/office/drawing/2014/main" id="{FE5578AB-0EEC-C685-B570-E196D255ACDC}"/>
              </a:ext>
            </a:extLst>
          </p:cNvPr>
          <p:cNvSpPr>
            <a:spLocks noGrp="1"/>
          </p:cNvSpPr>
          <p:nvPr>
            <p:ph type="title"/>
          </p:nvPr>
        </p:nvSpPr>
        <p:spPr/>
        <p:txBody>
          <a:bodyPr/>
          <a:lstStyle/>
          <a:p>
            <a:r>
              <a:rPr lang="en-US" dirty="0"/>
              <a:t>Unlabeled training data</a:t>
            </a:r>
          </a:p>
        </p:txBody>
      </p:sp>
      <p:sp>
        <p:nvSpPr>
          <p:cNvPr id="5" name="内容占位符 4">
            <a:extLst>
              <a:ext uri="{FF2B5EF4-FFF2-40B4-BE49-F238E27FC236}">
                <a16:creationId xmlns:a16="http://schemas.microsoft.com/office/drawing/2014/main" id="{7BB3AE10-BB3F-92F3-A8C7-732A5C285D63}"/>
              </a:ext>
            </a:extLst>
          </p:cNvPr>
          <p:cNvSpPr>
            <a:spLocks noGrp="1"/>
          </p:cNvSpPr>
          <p:nvPr>
            <p:ph sz="quarter" idx="13"/>
          </p:nvPr>
        </p:nvSpPr>
        <p:spPr/>
        <p:txBody>
          <a:bodyPr/>
          <a:lstStyle/>
          <a:p>
            <a:r>
              <a:rPr lang="en-US" dirty="0"/>
              <a:t>s</a:t>
            </a:r>
          </a:p>
        </p:txBody>
      </p:sp>
      <p:pic>
        <p:nvPicPr>
          <p:cNvPr id="7" name="图片 6">
            <a:extLst>
              <a:ext uri="{FF2B5EF4-FFF2-40B4-BE49-F238E27FC236}">
                <a16:creationId xmlns:a16="http://schemas.microsoft.com/office/drawing/2014/main" id="{7D22ED63-16B5-EF3C-6AC4-B8944433621F}"/>
              </a:ext>
            </a:extLst>
          </p:cNvPr>
          <p:cNvPicPr>
            <a:picLocks noChangeAspect="1"/>
          </p:cNvPicPr>
          <p:nvPr/>
        </p:nvPicPr>
        <p:blipFill>
          <a:blip r:embed="rId2"/>
          <a:stretch>
            <a:fillRect/>
          </a:stretch>
        </p:blipFill>
        <p:spPr>
          <a:xfrm>
            <a:off x="0" y="2627823"/>
            <a:ext cx="12192000" cy="3282140"/>
          </a:xfrm>
          <a:prstGeom prst="rect">
            <a:avLst/>
          </a:prstGeom>
        </p:spPr>
      </p:pic>
    </p:spTree>
    <p:extLst>
      <p:ext uri="{BB962C8B-B14F-4D97-AF65-F5344CB8AC3E}">
        <p14:creationId xmlns:p14="http://schemas.microsoft.com/office/powerpoint/2010/main" val="1676385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3389A8-877D-FF6F-DD95-AE766978A6ED}"/>
              </a:ext>
            </a:extLst>
          </p:cNvPr>
          <p:cNvSpPr>
            <a:spLocks noGrp="1"/>
          </p:cNvSpPr>
          <p:nvPr>
            <p:ph idx="1"/>
          </p:nvPr>
        </p:nvSpPr>
        <p:spPr>
          <a:xfrm>
            <a:off x="271101" y="1041440"/>
            <a:ext cx="11294572" cy="1227627"/>
          </a:xfrm>
        </p:spPr>
        <p:txBody>
          <a:bodyPr/>
          <a:lstStyle/>
          <a:p>
            <a:r>
              <a:rPr lang="en-US" dirty="0"/>
              <a:t>No strong effect on ADV nor OOD.</a:t>
            </a:r>
          </a:p>
          <a:p>
            <a:r>
              <a:rPr lang="en-US" dirty="0"/>
              <a:t>CAL is improved generally.</a:t>
            </a:r>
          </a:p>
        </p:txBody>
      </p:sp>
      <p:sp>
        <p:nvSpPr>
          <p:cNvPr id="3" name="灯片编号占位符 2">
            <a:extLst>
              <a:ext uri="{FF2B5EF4-FFF2-40B4-BE49-F238E27FC236}">
                <a16:creationId xmlns:a16="http://schemas.microsoft.com/office/drawing/2014/main" id="{5B321CEF-431C-F52C-24B0-343AF8B93F31}"/>
              </a:ext>
            </a:extLst>
          </p:cNvPr>
          <p:cNvSpPr>
            <a:spLocks noGrp="1"/>
          </p:cNvSpPr>
          <p:nvPr>
            <p:ph type="sldNum" sz="quarter" idx="12"/>
          </p:nvPr>
        </p:nvSpPr>
        <p:spPr/>
        <p:txBody>
          <a:bodyPr/>
          <a:lstStyle/>
          <a:p>
            <a:fld id="{98B0F0B7-E762-4A03-B0AC-E04CD21DF503}" type="slidenum">
              <a:rPr lang="zh-CN" altLang="en-US" smtClean="0"/>
              <a:pPr/>
              <a:t>51</a:t>
            </a:fld>
            <a:endParaRPr lang="zh-CN" altLang="en-US" dirty="0"/>
          </a:p>
        </p:txBody>
      </p:sp>
      <p:sp>
        <p:nvSpPr>
          <p:cNvPr id="4" name="标题 3">
            <a:extLst>
              <a:ext uri="{FF2B5EF4-FFF2-40B4-BE49-F238E27FC236}">
                <a16:creationId xmlns:a16="http://schemas.microsoft.com/office/drawing/2014/main" id="{FE5578AB-0EEC-C685-B570-E196D255ACDC}"/>
              </a:ext>
            </a:extLst>
          </p:cNvPr>
          <p:cNvSpPr>
            <a:spLocks noGrp="1"/>
          </p:cNvSpPr>
          <p:nvPr>
            <p:ph type="title"/>
          </p:nvPr>
        </p:nvSpPr>
        <p:spPr/>
        <p:txBody>
          <a:bodyPr/>
          <a:lstStyle/>
          <a:p>
            <a:r>
              <a:rPr lang="en-US" dirty="0"/>
              <a:t>Temperature scaling</a:t>
            </a:r>
          </a:p>
        </p:txBody>
      </p:sp>
      <p:sp>
        <p:nvSpPr>
          <p:cNvPr id="5" name="内容占位符 4">
            <a:extLst>
              <a:ext uri="{FF2B5EF4-FFF2-40B4-BE49-F238E27FC236}">
                <a16:creationId xmlns:a16="http://schemas.microsoft.com/office/drawing/2014/main" id="{7BB3AE10-BB3F-92F3-A8C7-732A5C285D63}"/>
              </a:ext>
            </a:extLst>
          </p:cNvPr>
          <p:cNvSpPr>
            <a:spLocks noGrp="1"/>
          </p:cNvSpPr>
          <p:nvPr>
            <p:ph sz="quarter" idx="13"/>
          </p:nvPr>
        </p:nvSpPr>
        <p:spPr/>
        <p:txBody>
          <a:bodyPr/>
          <a:lstStyle/>
          <a:p>
            <a:endParaRPr lang="en-US" dirty="0"/>
          </a:p>
        </p:txBody>
      </p:sp>
      <p:pic>
        <p:nvPicPr>
          <p:cNvPr id="7" name="图片 6">
            <a:extLst>
              <a:ext uri="{FF2B5EF4-FFF2-40B4-BE49-F238E27FC236}">
                <a16:creationId xmlns:a16="http://schemas.microsoft.com/office/drawing/2014/main" id="{1F196E73-62F6-EA51-A91A-9FCB5677884E}"/>
              </a:ext>
            </a:extLst>
          </p:cNvPr>
          <p:cNvPicPr>
            <a:picLocks noChangeAspect="1"/>
          </p:cNvPicPr>
          <p:nvPr/>
        </p:nvPicPr>
        <p:blipFill>
          <a:blip r:embed="rId2"/>
          <a:stretch>
            <a:fillRect/>
          </a:stretch>
        </p:blipFill>
        <p:spPr>
          <a:xfrm>
            <a:off x="0" y="2269067"/>
            <a:ext cx="12192000" cy="3629900"/>
          </a:xfrm>
          <a:prstGeom prst="rect">
            <a:avLst/>
          </a:prstGeom>
        </p:spPr>
      </p:pic>
      <p:pic>
        <p:nvPicPr>
          <p:cNvPr id="10" name="图片 9">
            <a:extLst>
              <a:ext uri="{FF2B5EF4-FFF2-40B4-BE49-F238E27FC236}">
                <a16:creationId xmlns:a16="http://schemas.microsoft.com/office/drawing/2014/main" id="{E164CF91-4172-A710-26CA-D52EB21AD826}"/>
              </a:ext>
            </a:extLst>
          </p:cNvPr>
          <p:cNvPicPr>
            <a:picLocks noChangeAspect="1"/>
          </p:cNvPicPr>
          <p:nvPr/>
        </p:nvPicPr>
        <p:blipFill>
          <a:blip r:embed="rId3"/>
          <a:stretch>
            <a:fillRect/>
          </a:stretch>
        </p:blipFill>
        <p:spPr>
          <a:xfrm>
            <a:off x="0" y="5898967"/>
            <a:ext cx="12192000" cy="719099"/>
          </a:xfrm>
          <a:prstGeom prst="rect">
            <a:avLst/>
          </a:prstGeom>
        </p:spPr>
      </p:pic>
    </p:spTree>
    <p:extLst>
      <p:ext uri="{BB962C8B-B14F-4D97-AF65-F5344CB8AC3E}">
        <p14:creationId xmlns:p14="http://schemas.microsoft.com/office/powerpoint/2010/main" val="395342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3389A8-877D-FF6F-DD95-AE766978A6ED}"/>
              </a:ext>
            </a:extLst>
          </p:cNvPr>
          <p:cNvSpPr>
            <a:spLocks noGrp="1"/>
          </p:cNvSpPr>
          <p:nvPr>
            <p:ph idx="1"/>
          </p:nvPr>
        </p:nvSpPr>
        <p:spPr>
          <a:xfrm>
            <a:off x="271102" y="1066111"/>
            <a:ext cx="8520686" cy="1805782"/>
          </a:xfrm>
        </p:spPr>
        <p:txBody>
          <a:bodyPr>
            <a:normAutofit/>
          </a:bodyPr>
          <a:lstStyle/>
          <a:p>
            <a:r>
              <a:rPr lang="en-US" dirty="0" err="1"/>
              <a:t>Ensembling</a:t>
            </a:r>
            <a:r>
              <a:rPr lang="en-US" dirty="0"/>
              <a:t> has the biggest improvement on ID and CAL.</a:t>
            </a:r>
          </a:p>
          <a:p>
            <a:r>
              <a:rPr lang="en-US" dirty="0"/>
              <a:t>Fine-tuning has the biggest on DS, OOD, and HR.</a:t>
            </a:r>
          </a:p>
          <a:p>
            <a:r>
              <a:rPr lang="en-US" dirty="0"/>
              <a:t>Adversarial training was able to consistently achieve higher levels of ADV.</a:t>
            </a:r>
          </a:p>
        </p:txBody>
      </p:sp>
      <p:sp>
        <p:nvSpPr>
          <p:cNvPr id="3" name="灯片编号占位符 2">
            <a:extLst>
              <a:ext uri="{FF2B5EF4-FFF2-40B4-BE49-F238E27FC236}">
                <a16:creationId xmlns:a16="http://schemas.microsoft.com/office/drawing/2014/main" id="{5B321CEF-431C-F52C-24B0-343AF8B93F31}"/>
              </a:ext>
            </a:extLst>
          </p:cNvPr>
          <p:cNvSpPr>
            <a:spLocks noGrp="1"/>
          </p:cNvSpPr>
          <p:nvPr>
            <p:ph type="sldNum" sz="quarter" idx="12"/>
          </p:nvPr>
        </p:nvSpPr>
        <p:spPr/>
        <p:txBody>
          <a:bodyPr/>
          <a:lstStyle/>
          <a:p>
            <a:fld id="{98B0F0B7-E762-4A03-B0AC-E04CD21DF503}" type="slidenum">
              <a:rPr lang="zh-CN" altLang="en-US" smtClean="0"/>
              <a:pPr/>
              <a:t>52</a:t>
            </a:fld>
            <a:endParaRPr lang="zh-CN" altLang="en-US" dirty="0"/>
          </a:p>
        </p:txBody>
      </p:sp>
      <p:sp>
        <p:nvSpPr>
          <p:cNvPr id="4" name="标题 3">
            <a:extLst>
              <a:ext uri="{FF2B5EF4-FFF2-40B4-BE49-F238E27FC236}">
                <a16:creationId xmlns:a16="http://schemas.microsoft.com/office/drawing/2014/main" id="{FE5578AB-0EEC-C685-B570-E196D255ACDC}"/>
              </a:ext>
            </a:extLst>
          </p:cNvPr>
          <p:cNvSpPr>
            <a:spLocks noGrp="1"/>
          </p:cNvSpPr>
          <p:nvPr>
            <p:ph type="title"/>
          </p:nvPr>
        </p:nvSpPr>
        <p:spPr/>
        <p:txBody>
          <a:bodyPr/>
          <a:lstStyle/>
          <a:p>
            <a:r>
              <a:rPr lang="en-US" dirty="0"/>
              <a:t>Distribution of scores and summary of improvements</a:t>
            </a:r>
          </a:p>
        </p:txBody>
      </p:sp>
      <p:sp>
        <p:nvSpPr>
          <p:cNvPr id="5" name="内容占位符 4">
            <a:extLst>
              <a:ext uri="{FF2B5EF4-FFF2-40B4-BE49-F238E27FC236}">
                <a16:creationId xmlns:a16="http://schemas.microsoft.com/office/drawing/2014/main" id="{7BB3AE10-BB3F-92F3-A8C7-732A5C285D63}"/>
              </a:ext>
            </a:extLst>
          </p:cNvPr>
          <p:cNvSpPr>
            <a:spLocks noGrp="1"/>
          </p:cNvSpPr>
          <p:nvPr>
            <p:ph sz="quarter" idx="13"/>
          </p:nvPr>
        </p:nvSpPr>
        <p:spPr/>
        <p:txBody>
          <a:bodyPr/>
          <a:lstStyle/>
          <a:p>
            <a:endParaRPr lang="en-US" dirty="0"/>
          </a:p>
        </p:txBody>
      </p:sp>
      <p:pic>
        <p:nvPicPr>
          <p:cNvPr id="8" name="图片 7">
            <a:extLst>
              <a:ext uri="{FF2B5EF4-FFF2-40B4-BE49-F238E27FC236}">
                <a16:creationId xmlns:a16="http://schemas.microsoft.com/office/drawing/2014/main" id="{EDCA5075-AF69-DAD7-1047-A87430B796B9}"/>
              </a:ext>
            </a:extLst>
          </p:cNvPr>
          <p:cNvPicPr>
            <a:picLocks noChangeAspect="1"/>
          </p:cNvPicPr>
          <p:nvPr/>
        </p:nvPicPr>
        <p:blipFill rotWithShape="1">
          <a:blip r:embed="rId2"/>
          <a:srcRect r="12445"/>
          <a:stretch/>
        </p:blipFill>
        <p:spPr>
          <a:xfrm>
            <a:off x="46229" y="3449467"/>
            <a:ext cx="12099542" cy="2149354"/>
          </a:xfrm>
          <a:prstGeom prst="rect">
            <a:avLst/>
          </a:prstGeom>
        </p:spPr>
      </p:pic>
      <p:pic>
        <p:nvPicPr>
          <p:cNvPr id="9" name="图片 8">
            <a:extLst>
              <a:ext uri="{FF2B5EF4-FFF2-40B4-BE49-F238E27FC236}">
                <a16:creationId xmlns:a16="http://schemas.microsoft.com/office/drawing/2014/main" id="{1028F2D2-96E3-DD7C-7EAD-4F29F0E34F87}"/>
              </a:ext>
            </a:extLst>
          </p:cNvPr>
          <p:cNvPicPr>
            <a:picLocks noChangeAspect="1"/>
          </p:cNvPicPr>
          <p:nvPr/>
        </p:nvPicPr>
        <p:blipFill rotWithShape="1">
          <a:blip r:embed="rId2"/>
          <a:srcRect l="87361" b="25018"/>
          <a:stretch/>
        </p:blipFill>
        <p:spPr>
          <a:xfrm>
            <a:off x="9137228" y="1066111"/>
            <a:ext cx="2136986" cy="1971835"/>
          </a:xfrm>
          <a:prstGeom prst="rect">
            <a:avLst/>
          </a:prstGeom>
        </p:spPr>
      </p:pic>
    </p:spTree>
    <p:extLst>
      <p:ext uri="{BB962C8B-B14F-4D97-AF65-F5344CB8AC3E}">
        <p14:creationId xmlns:p14="http://schemas.microsoft.com/office/powerpoint/2010/main" val="875431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3389A8-877D-FF6F-DD95-AE766978A6ED}"/>
              </a:ext>
            </a:extLst>
          </p:cNvPr>
          <p:cNvSpPr>
            <a:spLocks noGrp="1"/>
          </p:cNvSpPr>
          <p:nvPr>
            <p:ph idx="1"/>
          </p:nvPr>
        </p:nvSpPr>
        <p:spPr>
          <a:xfrm>
            <a:off x="271101" y="1041440"/>
            <a:ext cx="11294572" cy="1227627"/>
          </a:xfrm>
        </p:spPr>
        <p:txBody>
          <a:bodyPr/>
          <a:lstStyle/>
          <a:p>
            <a:r>
              <a:rPr lang="en-US" dirty="0"/>
              <a:t>Extra loss functions are the minimal ones.</a:t>
            </a:r>
          </a:p>
        </p:txBody>
      </p:sp>
      <p:sp>
        <p:nvSpPr>
          <p:cNvPr id="3" name="灯片编号占位符 2">
            <a:extLst>
              <a:ext uri="{FF2B5EF4-FFF2-40B4-BE49-F238E27FC236}">
                <a16:creationId xmlns:a16="http://schemas.microsoft.com/office/drawing/2014/main" id="{5B321CEF-431C-F52C-24B0-343AF8B93F31}"/>
              </a:ext>
            </a:extLst>
          </p:cNvPr>
          <p:cNvSpPr>
            <a:spLocks noGrp="1"/>
          </p:cNvSpPr>
          <p:nvPr>
            <p:ph type="sldNum" sz="quarter" idx="12"/>
          </p:nvPr>
        </p:nvSpPr>
        <p:spPr/>
        <p:txBody>
          <a:bodyPr/>
          <a:lstStyle/>
          <a:p>
            <a:fld id="{98B0F0B7-E762-4A03-B0AC-E04CD21DF503}" type="slidenum">
              <a:rPr lang="zh-CN" altLang="en-US" smtClean="0"/>
              <a:pPr/>
              <a:t>53</a:t>
            </a:fld>
            <a:endParaRPr lang="zh-CN" altLang="en-US" dirty="0"/>
          </a:p>
        </p:txBody>
      </p:sp>
      <p:sp>
        <p:nvSpPr>
          <p:cNvPr id="4" name="标题 3">
            <a:extLst>
              <a:ext uri="{FF2B5EF4-FFF2-40B4-BE49-F238E27FC236}">
                <a16:creationId xmlns:a16="http://schemas.microsoft.com/office/drawing/2014/main" id="{FE5578AB-0EEC-C685-B570-E196D255ACDC}"/>
              </a:ext>
            </a:extLst>
          </p:cNvPr>
          <p:cNvSpPr>
            <a:spLocks noGrp="1"/>
          </p:cNvSpPr>
          <p:nvPr>
            <p:ph type="title"/>
          </p:nvPr>
        </p:nvSpPr>
        <p:spPr/>
        <p:txBody>
          <a:bodyPr/>
          <a:lstStyle/>
          <a:p>
            <a:r>
              <a:rPr lang="en-US" dirty="0"/>
              <a:t>Distribution of scores and summary of improvements</a:t>
            </a:r>
          </a:p>
        </p:txBody>
      </p:sp>
      <p:sp>
        <p:nvSpPr>
          <p:cNvPr id="5" name="内容占位符 4">
            <a:extLst>
              <a:ext uri="{FF2B5EF4-FFF2-40B4-BE49-F238E27FC236}">
                <a16:creationId xmlns:a16="http://schemas.microsoft.com/office/drawing/2014/main" id="{7BB3AE10-BB3F-92F3-A8C7-732A5C285D63}"/>
              </a:ext>
            </a:extLst>
          </p:cNvPr>
          <p:cNvSpPr>
            <a:spLocks noGrp="1"/>
          </p:cNvSpPr>
          <p:nvPr>
            <p:ph sz="quarter" idx="13"/>
          </p:nvPr>
        </p:nvSpPr>
        <p:spPr/>
        <p:txBody>
          <a:bodyPr/>
          <a:lstStyle/>
          <a:p>
            <a:endParaRPr lang="en-US" dirty="0"/>
          </a:p>
        </p:txBody>
      </p:sp>
      <p:pic>
        <p:nvPicPr>
          <p:cNvPr id="7" name="图片 6">
            <a:extLst>
              <a:ext uri="{FF2B5EF4-FFF2-40B4-BE49-F238E27FC236}">
                <a16:creationId xmlns:a16="http://schemas.microsoft.com/office/drawing/2014/main" id="{6752D663-762E-C94C-ECE0-F510D46F25C9}"/>
              </a:ext>
            </a:extLst>
          </p:cNvPr>
          <p:cNvPicPr>
            <a:picLocks noChangeAspect="1"/>
          </p:cNvPicPr>
          <p:nvPr/>
        </p:nvPicPr>
        <p:blipFill>
          <a:blip r:embed="rId2"/>
          <a:stretch>
            <a:fillRect/>
          </a:stretch>
        </p:blipFill>
        <p:spPr>
          <a:xfrm>
            <a:off x="0" y="2357128"/>
            <a:ext cx="12192000" cy="2807531"/>
          </a:xfrm>
          <a:prstGeom prst="rect">
            <a:avLst/>
          </a:prstGeom>
        </p:spPr>
      </p:pic>
    </p:spTree>
    <p:extLst>
      <p:ext uri="{BB962C8B-B14F-4D97-AF65-F5344CB8AC3E}">
        <p14:creationId xmlns:p14="http://schemas.microsoft.com/office/powerpoint/2010/main" val="2497981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3389A8-877D-FF6F-DD95-AE766978A6ED}"/>
              </a:ext>
            </a:extLst>
          </p:cNvPr>
          <p:cNvSpPr>
            <a:spLocks noGrp="1"/>
          </p:cNvSpPr>
          <p:nvPr>
            <p:ph idx="1"/>
          </p:nvPr>
        </p:nvSpPr>
        <p:spPr>
          <a:xfrm>
            <a:off x="271101" y="1041440"/>
            <a:ext cx="11294572" cy="1227627"/>
          </a:xfrm>
        </p:spPr>
        <p:txBody>
          <a:bodyPr>
            <a:normAutofit lnSpcReduction="10000"/>
          </a:bodyPr>
          <a:lstStyle/>
          <a:p>
            <a:r>
              <a:rPr lang="en-US" dirty="0"/>
              <a:t>No significant correlations in the evaluation metrics.</a:t>
            </a:r>
          </a:p>
          <a:p>
            <a:r>
              <a:rPr lang="en-US" dirty="0"/>
              <a:t>A positive correlation between DS and CAL for all three datasets.</a:t>
            </a:r>
          </a:p>
          <a:p>
            <a:r>
              <a:rPr lang="en-US" dirty="0"/>
              <a:t>A weak negative correlation between ID and ADV.</a:t>
            </a:r>
          </a:p>
        </p:txBody>
      </p:sp>
      <p:sp>
        <p:nvSpPr>
          <p:cNvPr id="3" name="灯片编号占位符 2">
            <a:extLst>
              <a:ext uri="{FF2B5EF4-FFF2-40B4-BE49-F238E27FC236}">
                <a16:creationId xmlns:a16="http://schemas.microsoft.com/office/drawing/2014/main" id="{5B321CEF-431C-F52C-24B0-343AF8B93F31}"/>
              </a:ext>
            </a:extLst>
          </p:cNvPr>
          <p:cNvSpPr>
            <a:spLocks noGrp="1"/>
          </p:cNvSpPr>
          <p:nvPr>
            <p:ph type="sldNum" sz="quarter" idx="12"/>
          </p:nvPr>
        </p:nvSpPr>
        <p:spPr/>
        <p:txBody>
          <a:bodyPr/>
          <a:lstStyle/>
          <a:p>
            <a:fld id="{98B0F0B7-E762-4A03-B0AC-E04CD21DF503}" type="slidenum">
              <a:rPr lang="zh-CN" altLang="en-US" smtClean="0"/>
              <a:pPr/>
              <a:t>54</a:t>
            </a:fld>
            <a:endParaRPr lang="zh-CN" altLang="en-US" dirty="0"/>
          </a:p>
        </p:txBody>
      </p:sp>
      <p:sp>
        <p:nvSpPr>
          <p:cNvPr id="4" name="标题 3">
            <a:extLst>
              <a:ext uri="{FF2B5EF4-FFF2-40B4-BE49-F238E27FC236}">
                <a16:creationId xmlns:a16="http://schemas.microsoft.com/office/drawing/2014/main" id="{FE5578AB-0EEC-C685-B570-E196D255ACDC}"/>
              </a:ext>
            </a:extLst>
          </p:cNvPr>
          <p:cNvSpPr>
            <a:spLocks noGrp="1"/>
          </p:cNvSpPr>
          <p:nvPr>
            <p:ph type="title"/>
          </p:nvPr>
        </p:nvSpPr>
        <p:spPr/>
        <p:txBody>
          <a:bodyPr/>
          <a:lstStyle/>
          <a:p>
            <a:r>
              <a:rPr lang="en-US" dirty="0"/>
              <a:t>Metric comparisons and correlations</a:t>
            </a:r>
          </a:p>
        </p:txBody>
      </p:sp>
      <p:sp>
        <p:nvSpPr>
          <p:cNvPr id="5" name="内容占位符 4">
            <a:extLst>
              <a:ext uri="{FF2B5EF4-FFF2-40B4-BE49-F238E27FC236}">
                <a16:creationId xmlns:a16="http://schemas.microsoft.com/office/drawing/2014/main" id="{7BB3AE10-BB3F-92F3-A8C7-732A5C285D63}"/>
              </a:ext>
            </a:extLst>
          </p:cNvPr>
          <p:cNvSpPr>
            <a:spLocks noGrp="1"/>
          </p:cNvSpPr>
          <p:nvPr>
            <p:ph sz="quarter" idx="13"/>
          </p:nvPr>
        </p:nvSpPr>
        <p:spPr/>
        <p:txBody>
          <a:bodyPr/>
          <a:lstStyle/>
          <a:p>
            <a:endParaRPr lang="en-US" dirty="0"/>
          </a:p>
        </p:txBody>
      </p:sp>
      <p:pic>
        <p:nvPicPr>
          <p:cNvPr id="7" name="图片 6">
            <a:extLst>
              <a:ext uri="{FF2B5EF4-FFF2-40B4-BE49-F238E27FC236}">
                <a16:creationId xmlns:a16="http://schemas.microsoft.com/office/drawing/2014/main" id="{5230733D-1C2B-F7E1-151F-77172D1753F6}"/>
              </a:ext>
            </a:extLst>
          </p:cNvPr>
          <p:cNvPicPr>
            <a:picLocks noChangeAspect="1"/>
          </p:cNvPicPr>
          <p:nvPr/>
        </p:nvPicPr>
        <p:blipFill>
          <a:blip r:embed="rId2"/>
          <a:stretch>
            <a:fillRect/>
          </a:stretch>
        </p:blipFill>
        <p:spPr>
          <a:xfrm>
            <a:off x="313164" y="2269457"/>
            <a:ext cx="11565673" cy="3902383"/>
          </a:xfrm>
          <a:prstGeom prst="rect">
            <a:avLst/>
          </a:prstGeom>
        </p:spPr>
      </p:pic>
      <p:pic>
        <p:nvPicPr>
          <p:cNvPr id="9" name="图片 8">
            <a:extLst>
              <a:ext uri="{FF2B5EF4-FFF2-40B4-BE49-F238E27FC236}">
                <a16:creationId xmlns:a16="http://schemas.microsoft.com/office/drawing/2014/main" id="{A02177F5-C848-5E08-73DE-100AE25CA116}"/>
              </a:ext>
            </a:extLst>
          </p:cNvPr>
          <p:cNvPicPr>
            <a:picLocks noChangeAspect="1"/>
          </p:cNvPicPr>
          <p:nvPr/>
        </p:nvPicPr>
        <p:blipFill>
          <a:blip r:embed="rId3"/>
          <a:stretch>
            <a:fillRect/>
          </a:stretch>
        </p:blipFill>
        <p:spPr>
          <a:xfrm>
            <a:off x="0" y="6171840"/>
            <a:ext cx="12192000" cy="744456"/>
          </a:xfrm>
          <a:prstGeom prst="rect">
            <a:avLst/>
          </a:prstGeom>
        </p:spPr>
      </p:pic>
    </p:spTree>
    <p:extLst>
      <p:ext uri="{BB962C8B-B14F-4D97-AF65-F5344CB8AC3E}">
        <p14:creationId xmlns:p14="http://schemas.microsoft.com/office/powerpoint/2010/main" val="2590256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A66D37-5AF3-F161-63AC-E49E3E4FF3DE}"/>
              </a:ext>
            </a:extLst>
          </p:cNvPr>
          <p:cNvSpPr>
            <a:spLocks noGrp="1"/>
          </p:cNvSpPr>
          <p:nvPr>
            <p:ph idx="1"/>
          </p:nvPr>
        </p:nvSpPr>
        <p:spPr/>
        <p:txBody>
          <a:bodyPr/>
          <a:lstStyle/>
          <a:p>
            <a:r>
              <a:rPr lang="en-US" dirty="0"/>
              <a:t>We should have enough understandings to explain these empirical observations.</a:t>
            </a:r>
          </a:p>
        </p:txBody>
      </p:sp>
      <p:sp>
        <p:nvSpPr>
          <p:cNvPr id="3" name="灯片编号占位符 2">
            <a:extLst>
              <a:ext uri="{FF2B5EF4-FFF2-40B4-BE49-F238E27FC236}">
                <a16:creationId xmlns:a16="http://schemas.microsoft.com/office/drawing/2014/main" id="{D5D4822F-0671-C1BE-E7AC-23FD94C27812}"/>
              </a:ext>
            </a:extLst>
          </p:cNvPr>
          <p:cNvSpPr>
            <a:spLocks noGrp="1"/>
          </p:cNvSpPr>
          <p:nvPr>
            <p:ph type="sldNum" sz="quarter" idx="12"/>
          </p:nvPr>
        </p:nvSpPr>
        <p:spPr/>
        <p:txBody>
          <a:bodyPr/>
          <a:lstStyle/>
          <a:p>
            <a:fld id="{98B0F0B7-E762-4A03-B0AC-E04CD21DF503}" type="slidenum">
              <a:rPr lang="zh-CN" altLang="en-US" smtClean="0"/>
              <a:pPr/>
              <a:t>55</a:t>
            </a:fld>
            <a:endParaRPr lang="zh-CN" altLang="en-US" dirty="0"/>
          </a:p>
        </p:txBody>
      </p:sp>
      <p:sp>
        <p:nvSpPr>
          <p:cNvPr id="4" name="标题 3">
            <a:extLst>
              <a:ext uri="{FF2B5EF4-FFF2-40B4-BE49-F238E27FC236}">
                <a16:creationId xmlns:a16="http://schemas.microsoft.com/office/drawing/2014/main" id="{73E88967-DE64-A371-B5D4-900479DB0CFA}"/>
              </a:ext>
            </a:extLst>
          </p:cNvPr>
          <p:cNvSpPr>
            <a:spLocks noGrp="1"/>
          </p:cNvSpPr>
          <p:nvPr>
            <p:ph type="title"/>
          </p:nvPr>
        </p:nvSpPr>
        <p:spPr/>
        <p:txBody>
          <a:bodyPr/>
          <a:lstStyle/>
          <a:p>
            <a:endParaRPr lang="en-US"/>
          </a:p>
        </p:txBody>
      </p:sp>
      <p:sp>
        <p:nvSpPr>
          <p:cNvPr id="5" name="内容占位符 4">
            <a:extLst>
              <a:ext uri="{FF2B5EF4-FFF2-40B4-BE49-F238E27FC236}">
                <a16:creationId xmlns:a16="http://schemas.microsoft.com/office/drawing/2014/main" id="{2DA3EFCE-ABAC-4695-D54E-A8A236FD74A9}"/>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652772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1EE3E3C-734E-29CD-E2B6-D50CC3BFDC0C}"/>
              </a:ext>
            </a:extLst>
          </p:cNvPr>
          <p:cNvSpPr>
            <a:spLocks noGrp="1"/>
          </p:cNvSpPr>
          <p:nvPr>
            <p:ph idx="1"/>
          </p:nvPr>
        </p:nvSpPr>
        <p:spPr/>
        <p:txBody>
          <a:bodyPr/>
          <a:lstStyle/>
          <a:p>
            <a:r>
              <a:rPr lang="en-US" dirty="0"/>
              <a:t>How to evaluate the robustness for models, holistic score is just a start point.</a:t>
            </a:r>
          </a:p>
          <a:p>
            <a:r>
              <a:rPr lang="en-US" dirty="0"/>
              <a:t>Selection of models, training, and else, is essential to deploy current machine learning and deep learning models, considering their reliabilities.</a:t>
            </a:r>
          </a:p>
          <a:p>
            <a:r>
              <a:rPr lang="en-US" dirty="0"/>
              <a:t>Divide-and-conquer paradigm is still effective because evaluation metrics of reliability are isolated.</a:t>
            </a:r>
          </a:p>
        </p:txBody>
      </p:sp>
      <p:sp>
        <p:nvSpPr>
          <p:cNvPr id="3" name="灯片编号占位符 2">
            <a:extLst>
              <a:ext uri="{FF2B5EF4-FFF2-40B4-BE49-F238E27FC236}">
                <a16:creationId xmlns:a16="http://schemas.microsoft.com/office/drawing/2014/main" id="{14263A4B-F620-6662-F9D0-F7ADA9192E99}"/>
              </a:ext>
            </a:extLst>
          </p:cNvPr>
          <p:cNvSpPr>
            <a:spLocks noGrp="1"/>
          </p:cNvSpPr>
          <p:nvPr>
            <p:ph type="sldNum" sz="quarter" idx="12"/>
          </p:nvPr>
        </p:nvSpPr>
        <p:spPr/>
        <p:txBody>
          <a:bodyPr/>
          <a:lstStyle/>
          <a:p>
            <a:fld id="{98B0F0B7-E762-4A03-B0AC-E04CD21DF503}" type="slidenum">
              <a:rPr lang="zh-CN" altLang="en-US" smtClean="0"/>
              <a:pPr/>
              <a:t>56</a:t>
            </a:fld>
            <a:endParaRPr lang="zh-CN" altLang="en-US" dirty="0"/>
          </a:p>
        </p:txBody>
      </p:sp>
      <p:sp>
        <p:nvSpPr>
          <p:cNvPr id="4" name="标题 3">
            <a:extLst>
              <a:ext uri="{FF2B5EF4-FFF2-40B4-BE49-F238E27FC236}">
                <a16:creationId xmlns:a16="http://schemas.microsoft.com/office/drawing/2014/main" id="{DDA1D029-EA75-7D79-D143-712727F02638}"/>
              </a:ext>
            </a:extLst>
          </p:cNvPr>
          <p:cNvSpPr>
            <a:spLocks noGrp="1"/>
          </p:cNvSpPr>
          <p:nvPr>
            <p:ph type="title"/>
          </p:nvPr>
        </p:nvSpPr>
        <p:spPr/>
        <p:txBody>
          <a:bodyPr/>
          <a:lstStyle/>
          <a:p>
            <a:r>
              <a:rPr lang="en-US" dirty="0"/>
              <a:t>Discussions</a:t>
            </a:r>
          </a:p>
        </p:txBody>
      </p:sp>
      <p:sp>
        <p:nvSpPr>
          <p:cNvPr id="5" name="内容占位符 4">
            <a:extLst>
              <a:ext uri="{FF2B5EF4-FFF2-40B4-BE49-F238E27FC236}">
                <a16:creationId xmlns:a16="http://schemas.microsoft.com/office/drawing/2014/main" id="{5E3D50E0-87B2-297C-EEB8-7AA19907457D}"/>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555539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DB30C2F-4F56-CD30-70D1-6BDEF8893D6D}"/>
              </a:ext>
            </a:extLst>
          </p:cNvPr>
          <p:cNvSpPr>
            <a:spLocks noGrp="1"/>
          </p:cNvSpPr>
          <p:nvPr>
            <p:ph idx="1"/>
          </p:nvPr>
        </p:nvSpPr>
        <p:spPr/>
        <p:txBody>
          <a:bodyPr/>
          <a:lstStyle/>
          <a:p>
            <a:r>
              <a:rPr lang="en-US" dirty="0"/>
              <a:t>Some algorithms lead to improvement on just one of the metrics and sometimes at the cost of others, such as adversarial training.</a:t>
            </a:r>
          </a:p>
          <a:p>
            <a:r>
              <a:rPr lang="en-US" dirty="0"/>
              <a:t>Temperature scaling always contributes calibration and leaves the other metrics unchanged.</a:t>
            </a:r>
          </a:p>
          <a:p>
            <a:r>
              <a:rPr lang="en-US" dirty="0"/>
              <a:t>Learning from unlabeled data (in-distribution) lead to modest improvements in DS and sometimes CAL, but the improved values vary in different datasets.</a:t>
            </a:r>
          </a:p>
          <a:p>
            <a:endParaRPr lang="en-US" dirty="0"/>
          </a:p>
          <a:p>
            <a:r>
              <a:rPr lang="en-US" dirty="0" err="1"/>
              <a:t>Ensembling</a:t>
            </a:r>
            <a:r>
              <a:rPr lang="en-US" dirty="0"/>
              <a:t> is effective for all metrics, except for OOD.</a:t>
            </a:r>
          </a:p>
          <a:p>
            <a:r>
              <a:rPr lang="en-US" dirty="0"/>
              <a:t>Fine-tuning is very good.</a:t>
            </a:r>
          </a:p>
        </p:txBody>
      </p:sp>
      <p:sp>
        <p:nvSpPr>
          <p:cNvPr id="3" name="灯片编号占位符 2">
            <a:extLst>
              <a:ext uri="{FF2B5EF4-FFF2-40B4-BE49-F238E27FC236}">
                <a16:creationId xmlns:a16="http://schemas.microsoft.com/office/drawing/2014/main" id="{B14E3B88-8A12-FA64-E55A-F8C6EC386F85}"/>
              </a:ext>
            </a:extLst>
          </p:cNvPr>
          <p:cNvSpPr>
            <a:spLocks noGrp="1"/>
          </p:cNvSpPr>
          <p:nvPr>
            <p:ph type="sldNum" sz="quarter" idx="12"/>
          </p:nvPr>
        </p:nvSpPr>
        <p:spPr/>
        <p:txBody>
          <a:bodyPr/>
          <a:lstStyle/>
          <a:p>
            <a:fld id="{98B0F0B7-E762-4A03-B0AC-E04CD21DF503}" type="slidenum">
              <a:rPr lang="zh-CN" altLang="en-US" smtClean="0"/>
              <a:pPr/>
              <a:t>57</a:t>
            </a:fld>
            <a:endParaRPr lang="zh-CN" altLang="en-US" dirty="0"/>
          </a:p>
        </p:txBody>
      </p:sp>
      <p:sp>
        <p:nvSpPr>
          <p:cNvPr id="4" name="标题 3">
            <a:extLst>
              <a:ext uri="{FF2B5EF4-FFF2-40B4-BE49-F238E27FC236}">
                <a16:creationId xmlns:a16="http://schemas.microsoft.com/office/drawing/2014/main" id="{E4CE33E0-79D3-981C-7A89-9F4A157117E9}"/>
              </a:ext>
            </a:extLst>
          </p:cNvPr>
          <p:cNvSpPr>
            <a:spLocks noGrp="1"/>
          </p:cNvSpPr>
          <p:nvPr>
            <p:ph type="title"/>
          </p:nvPr>
        </p:nvSpPr>
        <p:spPr/>
        <p:txBody>
          <a:bodyPr/>
          <a:lstStyle/>
          <a:p>
            <a:endParaRPr lang="en-US"/>
          </a:p>
        </p:txBody>
      </p:sp>
      <p:sp>
        <p:nvSpPr>
          <p:cNvPr id="5" name="内容占位符 4">
            <a:extLst>
              <a:ext uri="{FF2B5EF4-FFF2-40B4-BE49-F238E27FC236}">
                <a16:creationId xmlns:a16="http://schemas.microsoft.com/office/drawing/2014/main" id="{769D8C0E-1735-1CF1-C27B-C7759D4F9F73}"/>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15253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A7D6E-1CB2-DDC2-D20A-BF0A970A29D8}"/>
              </a:ext>
            </a:extLst>
          </p:cNvPr>
          <p:cNvSpPr>
            <a:spLocks noGrp="1"/>
          </p:cNvSpPr>
          <p:nvPr>
            <p:ph type="title"/>
          </p:nvPr>
        </p:nvSpPr>
        <p:spPr/>
        <p:txBody>
          <a:bodyPr/>
          <a:lstStyle/>
          <a:p>
            <a:endParaRPr lang="en-US" dirty="0"/>
          </a:p>
        </p:txBody>
      </p:sp>
      <p:sp>
        <p:nvSpPr>
          <p:cNvPr id="3" name="灯片编号占位符 2">
            <a:extLst>
              <a:ext uri="{FF2B5EF4-FFF2-40B4-BE49-F238E27FC236}">
                <a16:creationId xmlns:a16="http://schemas.microsoft.com/office/drawing/2014/main" id="{96B1D0F4-BEE1-B929-D1DB-A8F83CB8EAAA}"/>
              </a:ext>
            </a:extLst>
          </p:cNvPr>
          <p:cNvSpPr>
            <a:spLocks noGrp="1"/>
          </p:cNvSpPr>
          <p:nvPr>
            <p:ph type="sldNum" sz="quarter" idx="12"/>
          </p:nvPr>
        </p:nvSpPr>
        <p:spPr/>
        <p:txBody>
          <a:bodyPr/>
          <a:lstStyle/>
          <a:p>
            <a:fld id="{98B0F0B7-E762-4A03-B0AC-E04CD21DF503}" type="slidenum">
              <a:rPr lang="zh-CN" altLang="en-US" smtClean="0"/>
              <a:pPr/>
              <a:t>6</a:t>
            </a:fld>
            <a:endParaRPr lang="zh-CN" altLang="en-US" dirty="0"/>
          </a:p>
        </p:txBody>
      </p:sp>
      <p:sp>
        <p:nvSpPr>
          <p:cNvPr id="4" name="内容占位符 3">
            <a:extLst>
              <a:ext uri="{FF2B5EF4-FFF2-40B4-BE49-F238E27FC236}">
                <a16:creationId xmlns:a16="http://schemas.microsoft.com/office/drawing/2014/main" id="{95B2CCB1-30F7-1DD3-585B-A634E51BFF08}"/>
              </a:ext>
            </a:extLst>
          </p:cNvPr>
          <p:cNvSpPr>
            <a:spLocks noGrp="1"/>
          </p:cNvSpPr>
          <p:nvPr>
            <p:ph sz="quarter" idx="13"/>
          </p:nvPr>
        </p:nvSpPr>
        <p:spPr/>
        <p:txBody>
          <a:bodyPr/>
          <a:lstStyle/>
          <a:p>
            <a:endParaRPr lang="en-US"/>
          </a:p>
        </p:txBody>
      </p:sp>
      <p:pic>
        <p:nvPicPr>
          <p:cNvPr id="5" name="图片 4">
            <a:extLst>
              <a:ext uri="{FF2B5EF4-FFF2-40B4-BE49-F238E27FC236}">
                <a16:creationId xmlns:a16="http://schemas.microsoft.com/office/drawing/2014/main" id="{457FB8A0-BA17-0270-AF0C-6E0818CE971D}"/>
              </a:ext>
            </a:extLst>
          </p:cNvPr>
          <p:cNvPicPr>
            <a:picLocks noChangeAspect="1"/>
          </p:cNvPicPr>
          <p:nvPr/>
        </p:nvPicPr>
        <p:blipFill rotWithShape="1">
          <a:blip r:embed="rId2"/>
          <a:srcRect t="60713"/>
          <a:stretch/>
        </p:blipFill>
        <p:spPr>
          <a:xfrm>
            <a:off x="560654" y="1158715"/>
            <a:ext cx="11070692" cy="638486"/>
          </a:xfrm>
          <a:prstGeom prst="rect">
            <a:avLst/>
          </a:prstGeom>
        </p:spPr>
      </p:pic>
      <p:sp>
        <p:nvSpPr>
          <p:cNvPr id="6" name="内容占位符 1">
            <a:extLst>
              <a:ext uri="{FF2B5EF4-FFF2-40B4-BE49-F238E27FC236}">
                <a16:creationId xmlns:a16="http://schemas.microsoft.com/office/drawing/2014/main" id="{44B78AEE-0145-0E81-CE6B-38440319866A}"/>
              </a:ext>
            </a:extLst>
          </p:cNvPr>
          <p:cNvSpPr txBox="1">
            <a:spLocks/>
          </p:cNvSpPr>
          <p:nvPr/>
        </p:nvSpPr>
        <p:spPr>
          <a:xfrm>
            <a:off x="210041" y="2203450"/>
            <a:ext cx="3917459" cy="3860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Related terminologies</a:t>
            </a:r>
          </a:p>
          <a:p>
            <a:pPr lvl="1"/>
            <a:r>
              <a:rPr lang="en-US" altLang="zh-CN" sz="2000" dirty="0"/>
              <a:t>Domain adaption</a:t>
            </a:r>
          </a:p>
          <a:p>
            <a:pPr lvl="1"/>
            <a:r>
              <a:rPr lang="en-US" altLang="zh-CN" sz="2000" dirty="0"/>
              <a:t>Domain generalization</a:t>
            </a:r>
          </a:p>
          <a:p>
            <a:pPr lvl="1"/>
            <a:endParaRPr lang="en-US" altLang="zh-CN" sz="2000" dirty="0"/>
          </a:p>
        </p:txBody>
      </p:sp>
      <p:pic>
        <p:nvPicPr>
          <p:cNvPr id="7" name="Picture 4" descr="A picture containing tree&#10;&#10;Description automatically generated">
            <a:extLst>
              <a:ext uri="{FF2B5EF4-FFF2-40B4-BE49-F238E27FC236}">
                <a16:creationId xmlns:a16="http://schemas.microsoft.com/office/drawing/2014/main" id="{5E263998-67C1-9851-F927-62C0A2BAA9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4880" y="2130726"/>
            <a:ext cx="7359243" cy="2472922"/>
          </a:xfrm>
          <a:prstGeom prst="rect">
            <a:avLst/>
          </a:prstGeom>
          <a:noFill/>
        </p:spPr>
      </p:pic>
    </p:spTree>
    <p:extLst>
      <p:ext uri="{BB962C8B-B14F-4D97-AF65-F5344CB8AC3E}">
        <p14:creationId xmlns:p14="http://schemas.microsoft.com/office/powerpoint/2010/main" val="2488242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A7D6E-1CB2-DDC2-D20A-BF0A970A29D8}"/>
              </a:ext>
            </a:extLst>
          </p:cNvPr>
          <p:cNvSpPr>
            <a:spLocks noGrp="1"/>
          </p:cNvSpPr>
          <p:nvPr>
            <p:ph type="title"/>
          </p:nvPr>
        </p:nvSpPr>
        <p:spPr/>
        <p:txBody>
          <a:bodyPr/>
          <a:lstStyle/>
          <a:p>
            <a:endParaRPr lang="en-US" dirty="0"/>
          </a:p>
        </p:txBody>
      </p:sp>
      <p:sp>
        <p:nvSpPr>
          <p:cNvPr id="3" name="灯片编号占位符 2">
            <a:extLst>
              <a:ext uri="{FF2B5EF4-FFF2-40B4-BE49-F238E27FC236}">
                <a16:creationId xmlns:a16="http://schemas.microsoft.com/office/drawing/2014/main" id="{96B1D0F4-BEE1-B929-D1DB-A8F83CB8EAAA}"/>
              </a:ext>
            </a:extLst>
          </p:cNvPr>
          <p:cNvSpPr>
            <a:spLocks noGrp="1"/>
          </p:cNvSpPr>
          <p:nvPr>
            <p:ph type="sldNum" sz="quarter" idx="12"/>
          </p:nvPr>
        </p:nvSpPr>
        <p:spPr/>
        <p:txBody>
          <a:bodyPr/>
          <a:lstStyle/>
          <a:p>
            <a:fld id="{98B0F0B7-E762-4A03-B0AC-E04CD21DF503}" type="slidenum">
              <a:rPr lang="zh-CN" altLang="en-US" smtClean="0"/>
              <a:pPr/>
              <a:t>7</a:t>
            </a:fld>
            <a:endParaRPr lang="zh-CN" altLang="en-US" dirty="0"/>
          </a:p>
        </p:txBody>
      </p:sp>
      <p:sp>
        <p:nvSpPr>
          <p:cNvPr id="4" name="内容占位符 3">
            <a:extLst>
              <a:ext uri="{FF2B5EF4-FFF2-40B4-BE49-F238E27FC236}">
                <a16:creationId xmlns:a16="http://schemas.microsoft.com/office/drawing/2014/main" id="{95B2CCB1-30F7-1DD3-585B-A634E51BFF08}"/>
              </a:ext>
            </a:extLst>
          </p:cNvPr>
          <p:cNvSpPr>
            <a:spLocks noGrp="1"/>
          </p:cNvSpPr>
          <p:nvPr>
            <p:ph sz="quarter" idx="13"/>
          </p:nvPr>
        </p:nvSpPr>
        <p:spPr/>
        <p:txBody>
          <a:bodyPr/>
          <a:lstStyle/>
          <a:p>
            <a:endParaRPr lang="en-US"/>
          </a:p>
        </p:txBody>
      </p:sp>
      <p:pic>
        <p:nvPicPr>
          <p:cNvPr id="8" name="图片 7">
            <a:extLst>
              <a:ext uri="{FF2B5EF4-FFF2-40B4-BE49-F238E27FC236}">
                <a16:creationId xmlns:a16="http://schemas.microsoft.com/office/drawing/2014/main" id="{1FCFDD42-8FC8-8DFC-37B3-FE66C2261BCB}"/>
              </a:ext>
            </a:extLst>
          </p:cNvPr>
          <p:cNvPicPr>
            <a:picLocks noChangeAspect="1"/>
          </p:cNvPicPr>
          <p:nvPr/>
        </p:nvPicPr>
        <p:blipFill rotWithShape="1">
          <a:blip r:embed="rId2"/>
          <a:srcRect b="66081"/>
          <a:stretch/>
        </p:blipFill>
        <p:spPr>
          <a:xfrm>
            <a:off x="560654" y="1149849"/>
            <a:ext cx="11070692" cy="728942"/>
          </a:xfrm>
          <a:prstGeom prst="rect">
            <a:avLst/>
          </a:prstGeom>
        </p:spPr>
      </p:pic>
      <p:pic>
        <p:nvPicPr>
          <p:cNvPr id="9" name="图片 8">
            <a:extLst>
              <a:ext uri="{FF2B5EF4-FFF2-40B4-BE49-F238E27FC236}">
                <a16:creationId xmlns:a16="http://schemas.microsoft.com/office/drawing/2014/main" id="{7E471D71-F473-E5FF-4AE7-09972A6F40BE}"/>
              </a:ext>
            </a:extLst>
          </p:cNvPr>
          <p:cNvPicPr>
            <a:picLocks noChangeAspect="1"/>
          </p:cNvPicPr>
          <p:nvPr/>
        </p:nvPicPr>
        <p:blipFill>
          <a:blip r:embed="rId3"/>
          <a:stretch>
            <a:fillRect/>
          </a:stretch>
        </p:blipFill>
        <p:spPr>
          <a:xfrm>
            <a:off x="2047875" y="2113004"/>
            <a:ext cx="8096250" cy="3143250"/>
          </a:xfrm>
          <a:prstGeom prst="rect">
            <a:avLst/>
          </a:prstGeom>
        </p:spPr>
      </p:pic>
    </p:spTree>
    <p:extLst>
      <p:ext uri="{BB962C8B-B14F-4D97-AF65-F5344CB8AC3E}">
        <p14:creationId xmlns:p14="http://schemas.microsoft.com/office/powerpoint/2010/main" val="844539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A7D6E-1CB2-DDC2-D20A-BF0A970A29D8}"/>
              </a:ext>
            </a:extLst>
          </p:cNvPr>
          <p:cNvSpPr>
            <a:spLocks noGrp="1"/>
          </p:cNvSpPr>
          <p:nvPr>
            <p:ph type="title"/>
          </p:nvPr>
        </p:nvSpPr>
        <p:spPr/>
        <p:txBody>
          <a:bodyPr/>
          <a:lstStyle/>
          <a:p>
            <a:endParaRPr lang="en-US" dirty="0"/>
          </a:p>
        </p:txBody>
      </p:sp>
      <p:sp>
        <p:nvSpPr>
          <p:cNvPr id="3" name="灯片编号占位符 2">
            <a:extLst>
              <a:ext uri="{FF2B5EF4-FFF2-40B4-BE49-F238E27FC236}">
                <a16:creationId xmlns:a16="http://schemas.microsoft.com/office/drawing/2014/main" id="{96B1D0F4-BEE1-B929-D1DB-A8F83CB8EAAA}"/>
              </a:ext>
            </a:extLst>
          </p:cNvPr>
          <p:cNvSpPr>
            <a:spLocks noGrp="1"/>
          </p:cNvSpPr>
          <p:nvPr>
            <p:ph type="sldNum" sz="quarter" idx="12"/>
          </p:nvPr>
        </p:nvSpPr>
        <p:spPr/>
        <p:txBody>
          <a:bodyPr/>
          <a:lstStyle/>
          <a:p>
            <a:fld id="{98B0F0B7-E762-4A03-B0AC-E04CD21DF503}" type="slidenum">
              <a:rPr lang="zh-CN" altLang="en-US" smtClean="0"/>
              <a:pPr/>
              <a:t>8</a:t>
            </a:fld>
            <a:endParaRPr lang="zh-CN" altLang="en-US" dirty="0"/>
          </a:p>
        </p:txBody>
      </p:sp>
      <p:sp>
        <p:nvSpPr>
          <p:cNvPr id="4" name="内容占位符 3">
            <a:extLst>
              <a:ext uri="{FF2B5EF4-FFF2-40B4-BE49-F238E27FC236}">
                <a16:creationId xmlns:a16="http://schemas.microsoft.com/office/drawing/2014/main" id="{95B2CCB1-30F7-1DD3-585B-A634E51BFF08}"/>
              </a:ext>
            </a:extLst>
          </p:cNvPr>
          <p:cNvSpPr>
            <a:spLocks noGrp="1"/>
          </p:cNvSpPr>
          <p:nvPr>
            <p:ph sz="quarter" idx="13"/>
          </p:nvPr>
        </p:nvSpPr>
        <p:spPr/>
        <p:txBody>
          <a:bodyPr/>
          <a:lstStyle/>
          <a:p>
            <a:endParaRPr lang="en-US"/>
          </a:p>
        </p:txBody>
      </p:sp>
      <p:pic>
        <p:nvPicPr>
          <p:cNvPr id="5" name="图片 4">
            <a:extLst>
              <a:ext uri="{FF2B5EF4-FFF2-40B4-BE49-F238E27FC236}">
                <a16:creationId xmlns:a16="http://schemas.microsoft.com/office/drawing/2014/main" id="{EAE8AE01-9A40-C762-E137-49CF5A6BB3CC}"/>
              </a:ext>
            </a:extLst>
          </p:cNvPr>
          <p:cNvPicPr>
            <a:picLocks noChangeAspect="1"/>
          </p:cNvPicPr>
          <p:nvPr/>
        </p:nvPicPr>
        <p:blipFill rotWithShape="1">
          <a:blip r:embed="rId2"/>
          <a:srcRect t="41306" b="36533"/>
          <a:stretch/>
        </p:blipFill>
        <p:spPr>
          <a:xfrm>
            <a:off x="560654" y="1155701"/>
            <a:ext cx="11070692" cy="476250"/>
          </a:xfrm>
          <a:prstGeom prst="rect">
            <a:avLst/>
          </a:prstGeom>
        </p:spPr>
      </p:pic>
      <p:pic>
        <p:nvPicPr>
          <p:cNvPr id="1026" name="Picture 2" descr="The confidence calibration problem in machine learning | Dasha.AI">
            <a:extLst>
              <a:ext uri="{FF2B5EF4-FFF2-40B4-BE49-F238E27FC236}">
                <a16:creationId xmlns:a16="http://schemas.microsoft.com/office/drawing/2014/main" id="{3AD1CC0D-5E06-0491-E462-C61FCA266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688" y="2441968"/>
            <a:ext cx="5042625" cy="3321051"/>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1">
            <a:extLst>
              <a:ext uri="{FF2B5EF4-FFF2-40B4-BE49-F238E27FC236}">
                <a16:creationId xmlns:a16="http://schemas.microsoft.com/office/drawing/2014/main" id="{304C116E-FF1D-50B7-A94F-D50D1EA560FE}"/>
              </a:ext>
            </a:extLst>
          </p:cNvPr>
          <p:cNvSpPr txBox="1">
            <a:spLocks/>
          </p:cNvSpPr>
          <p:nvPr/>
        </p:nvSpPr>
        <p:spPr>
          <a:xfrm>
            <a:off x="477289" y="1703036"/>
            <a:ext cx="11237422" cy="738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Confidence should align the accuracy.</a:t>
            </a:r>
            <a:endParaRPr lang="en-US" altLang="zh-CN" sz="2000" dirty="0"/>
          </a:p>
        </p:txBody>
      </p:sp>
    </p:spTree>
    <p:extLst>
      <p:ext uri="{BB962C8B-B14F-4D97-AF65-F5344CB8AC3E}">
        <p14:creationId xmlns:p14="http://schemas.microsoft.com/office/powerpoint/2010/main" val="1093784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A7D6E-1CB2-DDC2-D20A-BF0A970A29D8}"/>
              </a:ext>
            </a:extLst>
          </p:cNvPr>
          <p:cNvSpPr>
            <a:spLocks noGrp="1"/>
          </p:cNvSpPr>
          <p:nvPr>
            <p:ph type="title"/>
          </p:nvPr>
        </p:nvSpPr>
        <p:spPr/>
        <p:txBody>
          <a:bodyPr/>
          <a:lstStyle/>
          <a:p>
            <a:endParaRPr lang="en-US" dirty="0"/>
          </a:p>
        </p:txBody>
      </p:sp>
      <p:sp>
        <p:nvSpPr>
          <p:cNvPr id="3" name="灯片编号占位符 2">
            <a:extLst>
              <a:ext uri="{FF2B5EF4-FFF2-40B4-BE49-F238E27FC236}">
                <a16:creationId xmlns:a16="http://schemas.microsoft.com/office/drawing/2014/main" id="{96B1D0F4-BEE1-B929-D1DB-A8F83CB8EAAA}"/>
              </a:ext>
            </a:extLst>
          </p:cNvPr>
          <p:cNvSpPr>
            <a:spLocks noGrp="1"/>
          </p:cNvSpPr>
          <p:nvPr>
            <p:ph type="sldNum" sz="quarter" idx="12"/>
          </p:nvPr>
        </p:nvSpPr>
        <p:spPr/>
        <p:txBody>
          <a:bodyPr/>
          <a:lstStyle/>
          <a:p>
            <a:fld id="{98B0F0B7-E762-4A03-B0AC-E04CD21DF503}" type="slidenum">
              <a:rPr lang="zh-CN" altLang="en-US" smtClean="0"/>
              <a:pPr/>
              <a:t>9</a:t>
            </a:fld>
            <a:endParaRPr lang="zh-CN" altLang="en-US" dirty="0"/>
          </a:p>
        </p:txBody>
      </p:sp>
      <p:sp>
        <p:nvSpPr>
          <p:cNvPr id="4" name="内容占位符 3">
            <a:extLst>
              <a:ext uri="{FF2B5EF4-FFF2-40B4-BE49-F238E27FC236}">
                <a16:creationId xmlns:a16="http://schemas.microsoft.com/office/drawing/2014/main" id="{95B2CCB1-30F7-1DD3-585B-A634E51BFF08}"/>
              </a:ext>
            </a:extLst>
          </p:cNvPr>
          <p:cNvSpPr>
            <a:spLocks noGrp="1"/>
          </p:cNvSpPr>
          <p:nvPr>
            <p:ph sz="quarter" idx="13"/>
          </p:nvPr>
        </p:nvSpPr>
        <p:spPr/>
        <p:txBody>
          <a:bodyPr/>
          <a:lstStyle/>
          <a:p>
            <a:endParaRPr lang="en-US"/>
          </a:p>
        </p:txBody>
      </p:sp>
      <p:sp>
        <p:nvSpPr>
          <p:cNvPr id="6" name="内容占位符 1">
            <a:extLst>
              <a:ext uri="{FF2B5EF4-FFF2-40B4-BE49-F238E27FC236}">
                <a16:creationId xmlns:a16="http://schemas.microsoft.com/office/drawing/2014/main" id="{44B78AEE-0145-0E81-CE6B-38440319866A}"/>
              </a:ext>
            </a:extLst>
          </p:cNvPr>
          <p:cNvSpPr txBox="1">
            <a:spLocks/>
          </p:cNvSpPr>
          <p:nvPr/>
        </p:nvSpPr>
        <p:spPr>
          <a:xfrm>
            <a:off x="315552" y="1788999"/>
            <a:ext cx="3917459" cy="2841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Related terminologies</a:t>
            </a:r>
          </a:p>
          <a:p>
            <a:pPr lvl="1"/>
            <a:r>
              <a:rPr lang="en-US" altLang="zh-CN" sz="2000" dirty="0"/>
              <a:t>Open set recognition (OSR)</a:t>
            </a:r>
          </a:p>
          <a:p>
            <a:pPr lvl="1"/>
            <a:r>
              <a:rPr lang="en-US" altLang="zh-CN" sz="2000" dirty="0"/>
              <a:t>Open vocabulary detection</a:t>
            </a:r>
          </a:p>
          <a:p>
            <a:pPr lvl="1"/>
            <a:r>
              <a:rPr lang="en-US" altLang="zh-CN" sz="2000" dirty="0"/>
              <a:t>Novelty detection</a:t>
            </a:r>
          </a:p>
          <a:p>
            <a:pPr lvl="1"/>
            <a:r>
              <a:rPr lang="en-US" altLang="zh-CN" sz="2000" dirty="0"/>
              <a:t>Anomaly detection</a:t>
            </a:r>
          </a:p>
          <a:p>
            <a:pPr lvl="1"/>
            <a:endParaRPr lang="en-US" altLang="zh-CN" sz="2000" dirty="0"/>
          </a:p>
        </p:txBody>
      </p:sp>
      <p:pic>
        <p:nvPicPr>
          <p:cNvPr id="5" name="图片 4">
            <a:extLst>
              <a:ext uri="{FF2B5EF4-FFF2-40B4-BE49-F238E27FC236}">
                <a16:creationId xmlns:a16="http://schemas.microsoft.com/office/drawing/2014/main" id="{FACA9E52-3A6A-B1F3-BA73-0105637C4029}"/>
              </a:ext>
            </a:extLst>
          </p:cNvPr>
          <p:cNvPicPr>
            <a:picLocks noChangeAspect="1"/>
          </p:cNvPicPr>
          <p:nvPr/>
        </p:nvPicPr>
        <p:blipFill rotWithShape="1">
          <a:blip r:embed="rId2"/>
          <a:srcRect t="70290"/>
          <a:stretch/>
        </p:blipFill>
        <p:spPr>
          <a:xfrm>
            <a:off x="560654" y="1085147"/>
            <a:ext cx="11070692" cy="638485"/>
          </a:xfrm>
          <a:prstGeom prst="rect">
            <a:avLst/>
          </a:prstGeom>
        </p:spPr>
      </p:pic>
      <p:pic>
        <p:nvPicPr>
          <p:cNvPr id="2050" name="Picture 2" descr="Fine-grained Out-of-Distribution Detection with Mixup Outlier Exposure |  Semantic Scholar">
            <a:extLst>
              <a:ext uri="{FF2B5EF4-FFF2-40B4-BE49-F238E27FC236}">
                <a16:creationId xmlns:a16="http://schemas.microsoft.com/office/drawing/2014/main" id="{A0BEF0DF-E6A7-E77F-DCC7-1FFB670DAB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46"/>
          <a:stretch/>
        </p:blipFill>
        <p:spPr bwMode="auto">
          <a:xfrm>
            <a:off x="1381125" y="3546082"/>
            <a:ext cx="94297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10974</TotalTime>
  <Words>1878</Words>
  <Application>Microsoft Office PowerPoint</Application>
  <PresentationFormat>宽屏</PresentationFormat>
  <Paragraphs>331</Paragraphs>
  <Slides>57</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57</vt:i4>
      </vt:variant>
    </vt:vector>
  </HeadingPairs>
  <TitlesOfParts>
    <vt:vector size="64" baseType="lpstr">
      <vt:lpstr>DengXian</vt:lpstr>
      <vt:lpstr>Arial</vt:lpstr>
      <vt:lpstr>Calibri</vt:lpstr>
      <vt:lpstr>Cambria Math</vt:lpstr>
      <vt:lpstr>Times New Roman</vt:lpstr>
      <vt:lpstr>Wingdings</vt:lpstr>
      <vt:lpstr>Office Theme</vt:lpstr>
      <vt:lpstr>PowerPoint 演示文稿</vt:lpstr>
      <vt:lpstr>Motivation to share this paper</vt:lpstr>
      <vt:lpstr>Motivation to share this paper</vt:lpstr>
      <vt:lpstr>Content</vt:lpstr>
      <vt:lpstr>Problem formulization</vt:lpstr>
      <vt:lpstr>PowerPoint 演示文稿</vt:lpstr>
      <vt:lpstr>PowerPoint 演示文稿</vt:lpstr>
      <vt:lpstr>PowerPoint 演示文稿</vt:lpstr>
      <vt:lpstr>PowerPoint 演示文稿</vt:lpstr>
      <vt:lpstr>Reliable machine learning</vt:lpstr>
      <vt:lpstr>Training data</vt:lpstr>
      <vt:lpstr>PowerPoint 演示文稿</vt:lpstr>
      <vt:lpstr>Model architecture</vt:lpstr>
      <vt:lpstr>Pre-training to get good initial representation</vt:lpstr>
      <vt:lpstr>Training</vt:lpstr>
      <vt:lpstr>DANN domain-adversarial training of neural networks</vt:lpstr>
      <vt:lpstr>Post-training</vt:lpstr>
      <vt:lpstr>Model deployment</vt:lpstr>
      <vt:lpstr>Tips, observations, and questions from Mingle</vt:lpstr>
      <vt:lpstr>Two questions are investigated in this paper.</vt:lpstr>
      <vt:lpstr>Criteria to choose datasets</vt:lpstr>
      <vt:lpstr>Chosen datasets</vt:lpstr>
      <vt:lpstr>PowerPoint 演示文稿</vt:lpstr>
      <vt:lpstr>PowerPoint 演示文稿</vt:lpstr>
      <vt:lpstr>PowerPoint 演示文稿</vt:lpstr>
      <vt:lpstr>Evaluation metrics</vt:lpstr>
      <vt:lpstr>Distribution shift robustness</vt:lpstr>
      <vt:lpstr>PowerPoint 演示文稿</vt:lpstr>
      <vt:lpstr>Evaluation metric for distribution-shift robustness</vt:lpstr>
      <vt:lpstr>Adversarial robustness</vt:lpstr>
      <vt:lpstr>Calibration</vt:lpstr>
      <vt:lpstr>PowerPoint 演示文稿</vt:lpstr>
      <vt:lpstr>PowerPoint 演示文稿</vt:lpstr>
      <vt:lpstr>Out-of-distribution (OOD) detection</vt:lpstr>
      <vt:lpstr>PowerPoint 演示文稿</vt:lpstr>
      <vt:lpstr>PowerPoint 演示文稿</vt:lpstr>
      <vt:lpstr>Holistic reliability score</vt:lpstr>
      <vt:lpstr>Selection of algorithms and training approach</vt:lpstr>
      <vt:lpstr>PowerPoint 演示文稿</vt:lpstr>
      <vt:lpstr>Experimental results</vt:lpstr>
      <vt:lpstr>Data augmentation</vt:lpstr>
      <vt:lpstr>PowerPoint 演示文稿</vt:lpstr>
      <vt:lpstr>Model ensembling</vt:lpstr>
      <vt:lpstr>Pretraining algorithm</vt:lpstr>
      <vt:lpstr>PowerPoint 演示文稿</vt:lpstr>
      <vt:lpstr>Pretraining model architecture</vt:lpstr>
      <vt:lpstr>PowerPoint 演示文稿</vt:lpstr>
      <vt:lpstr>Model size</vt:lpstr>
      <vt:lpstr>Sub-group aware training</vt:lpstr>
      <vt:lpstr>Unlabeled training data</vt:lpstr>
      <vt:lpstr>Temperature scaling</vt:lpstr>
      <vt:lpstr>Distribution of scores and summary of improvements</vt:lpstr>
      <vt:lpstr>Distribution of scores and summary of improvements</vt:lpstr>
      <vt:lpstr>Metric comparisons and correlations</vt:lpstr>
      <vt:lpstr>PowerPoint 演示文稿</vt:lpstr>
      <vt:lpstr>Discussions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XuMingle</dc:creator>
  <cp:lastModifiedBy>XuMingle</cp:lastModifiedBy>
  <cp:revision>47</cp:revision>
  <cp:lastPrinted>2022-11-17T03:56:26Z</cp:lastPrinted>
  <dcterms:created xsi:type="dcterms:W3CDTF">2022-11-13T06:15:27Z</dcterms:created>
  <dcterms:modified xsi:type="dcterms:W3CDTF">2023-08-18T01:15:44Z</dcterms:modified>
</cp:coreProperties>
</file>